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5"/>
    <p:sldMasterId id="2147483663" r:id="rId6"/>
    <p:sldMasterId id="2147483675" r:id="rId7"/>
  </p:sldMasterIdLst>
  <p:notesMasterIdLst>
    <p:notesMasterId r:id="rId72"/>
  </p:notesMasterIdLst>
  <p:handoutMasterIdLst>
    <p:handoutMasterId r:id="rId73"/>
  </p:handoutMasterIdLst>
  <p:sldIdLst>
    <p:sldId id="259" r:id="rId8"/>
    <p:sldId id="260" r:id="rId9"/>
    <p:sldId id="261" r:id="rId10"/>
    <p:sldId id="262" r:id="rId11"/>
    <p:sldId id="264" r:id="rId12"/>
    <p:sldId id="265" r:id="rId13"/>
    <p:sldId id="316" r:id="rId14"/>
    <p:sldId id="318" r:id="rId15"/>
    <p:sldId id="266" r:id="rId16"/>
    <p:sldId id="267" r:id="rId17"/>
    <p:sldId id="320" r:id="rId18"/>
    <p:sldId id="268" r:id="rId19"/>
    <p:sldId id="321" r:id="rId20"/>
    <p:sldId id="269" r:id="rId21"/>
    <p:sldId id="322" r:id="rId22"/>
    <p:sldId id="315" r:id="rId23"/>
    <p:sldId id="323" r:id="rId24"/>
    <p:sldId id="270" r:id="rId25"/>
    <p:sldId id="333" r:id="rId26"/>
    <p:sldId id="273" r:id="rId27"/>
    <p:sldId id="295" r:id="rId28"/>
    <p:sldId id="297" r:id="rId29"/>
    <p:sldId id="296" r:id="rId30"/>
    <p:sldId id="299" r:id="rId31"/>
    <p:sldId id="300" r:id="rId32"/>
    <p:sldId id="301" r:id="rId33"/>
    <p:sldId id="302" r:id="rId34"/>
    <p:sldId id="303" r:id="rId35"/>
    <p:sldId id="307" r:id="rId36"/>
    <p:sldId id="309" r:id="rId37"/>
    <p:sldId id="294" r:id="rId38"/>
    <p:sldId id="310" r:id="rId39"/>
    <p:sldId id="312" r:id="rId40"/>
    <p:sldId id="317" r:id="rId41"/>
    <p:sldId id="305" r:id="rId42"/>
    <p:sldId id="298" r:id="rId43"/>
    <p:sldId id="304" r:id="rId44"/>
    <p:sldId id="293" r:id="rId45"/>
    <p:sldId id="311" r:id="rId46"/>
    <p:sldId id="308" r:id="rId47"/>
    <p:sldId id="330" r:id="rId48"/>
    <p:sldId id="331" r:id="rId49"/>
    <p:sldId id="332" r:id="rId50"/>
    <p:sldId id="327" r:id="rId51"/>
    <p:sldId id="328" r:id="rId52"/>
    <p:sldId id="329" r:id="rId53"/>
    <p:sldId id="272" r:id="rId54"/>
    <p:sldId id="314" r:id="rId55"/>
    <p:sldId id="313" r:id="rId56"/>
    <p:sldId id="334" r:id="rId57"/>
    <p:sldId id="279" r:id="rId58"/>
    <p:sldId id="280" r:id="rId59"/>
    <p:sldId id="281" r:id="rId60"/>
    <p:sldId id="282" r:id="rId61"/>
    <p:sldId id="283" r:id="rId62"/>
    <p:sldId id="284" r:id="rId63"/>
    <p:sldId id="326" r:id="rId64"/>
    <p:sldId id="325" r:id="rId65"/>
    <p:sldId id="285" r:id="rId66"/>
    <p:sldId id="335" r:id="rId67"/>
    <p:sldId id="336" r:id="rId68"/>
    <p:sldId id="337" r:id="rId69"/>
    <p:sldId id="338" r:id="rId70"/>
    <p:sldId id="339" r:id="rId71"/>
  </p:sldIdLst>
  <p:sldSz cx="9144000" cy="6858000" type="screen4x3"/>
  <p:notesSz cx="6662738" cy="9832975"/>
  <p:defaultTextStyle>
    <a:defPPr>
      <a:defRPr lang="de-DE"/>
    </a:defPPr>
    <a:lvl1pPr algn="l" rtl="0" fontAlgn="base">
      <a:spcBef>
        <a:spcPct val="50000"/>
      </a:spcBef>
      <a:spcAft>
        <a:spcPct val="2000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2000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2000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2000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2000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CC0000"/>
    <a:srgbClr val="020000"/>
    <a:srgbClr val="000000"/>
    <a:srgbClr val="E8ECEE"/>
    <a:srgbClr val="003A7D"/>
    <a:srgbClr val="F39B07"/>
    <a:srgbClr val="F39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25" autoAdjust="0"/>
    <p:restoredTop sz="89343" autoAdjust="0"/>
  </p:normalViewPr>
  <p:slideViewPr>
    <p:cSldViewPr snapToObjects="1" showGuides="1">
      <p:cViewPr>
        <p:scale>
          <a:sx n="100" d="100"/>
          <a:sy n="100" d="100"/>
        </p:scale>
        <p:origin x="-1470" y="-102"/>
      </p:cViewPr>
      <p:guideLst>
        <p:guide orient="horz" pos="1480"/>
        <p:guide orient="horz" pos="890"/>
        <p:guide orient="horz" pos="3906"/>
        <p:guide orient="horz" pos="2659"/>
        <p:guide orient="horz" pos="4178"/>
        <p:guide orient="horz" pos="2546"/>
        <p:guide orient="horz" pos="2251"/>
        <p:guide orient="horz" pos="1298"/>
        <p:guide pos="1565"/>
        <p:guide pos="2835"/>
        <p:guide pos="2925"/>
        <p:guide pos="1451"/>
        <p:guide pos="4195"/>
        <p:guide pos="5556"/>
        <p:guide pos="226"/>
        <p:guide pos="4286"/>
      </p:guideLst>
    </p:cSldViewPr>
  </p:slideViewPr>
  <p:outlineViewPr>
    <p:cViewPr>
      <p:scale>
        <a:sx n="100" d="100"/>
        <a:sy n="100" d="100"/>
      </p:scale>
      <p:origin x="0" y="2598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>
        <p:scale>
          <a:sx n="100" d="100"/>
          <a:sy n="100" d="100"/>
        </p:scale>
        <p:origin x="-2868" y="1182"/>
      </p:cViewPr>
      <p:guideLst>
        <p:guide orient="horz" pos="3097"/>
        <p:guide pos="2099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6" Type="http://schemas.openxmlformats.org/officeDocument/2006/relationships/theme" Target="theme/theme1.xml"/><Relationship Id="rId7" Type="http://schemas.openxmlformats.org/officeDocument/2006/relationships/slideMaster" Target="slideMasters/slideMaster3.xml"/><Relationship Id="rId71" Type="http://schemas.openxmlformats.org/officeDocument/2006/relationships/slide" Target="slides/slide6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slide" Target="slides/slide54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2.png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image" Target="../media/image140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3.png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image" Target="../media/image14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spcAft>
                <a:spcPct val="0"/>
              </a:spcAft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5075" y="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spcAft>
                <a:spcPct val="0"/>
              </a:spcAft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spcAft>
                <a:spcPct val="0"/>
              </a:spcAft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5075" y="934085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spcAft>
                <a:spcPct val="0"/>
              </a:spcAft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DF751DB2-6E7A-493D-A727-6DA4B777711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01888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spcAft>
                <a:spcPct val="0"/>
              </a:spcAft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3488" y="0"/>
            <a:ext cx="288766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spcAft>
                <a:spcPct val="0"/>
              </a:spcAft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873125" y="738188"/>
            <a:ext cx="4916488" cy="36877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670425"/>
            <a:ext cx="5329238" cy="442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Textmasterformate durch Klicken bearbeiten</a:t>
            </a:r>
          </a:p>
          <a:p>
            <a:pPr lvl="1"/>
            <a:r>
              <a:rPr lang="en-US" noProof="0" smtClean="0"/>
              <a:t>Zweite Ebene</a:t>
            </a:r>
          </a:p>
          <a:p>
            <a:pPr lvl="2"/>
            <a:r>
              <a:rPr lang="en-US" noProof="0" smtClean="0"/>
              <a:t>Dritte Ebene</a:t>
            </a:r>
          </a:p>
          <a:p>
            <a:pPr lvl="3"/>
            <a:r>
              <a:rPr lang="en-US" noProof="0" smtClean="0"/>
              <a:t>Vierte Ebene</a:t>
            </a:r>
          </a:p>
          <a:p>
            <a:pPr lvl="4"/>
            <a:r>
              <a:rPr lang="en-US" noProof="0" smtClean="0"/>
              <a:t>Fünfte Ebene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39263"/>
            <a:ext cx="28876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spcAft>
                <a:spcPct val="0"/>
              </a:spcAft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3488" y="9339263"/>
            <a:ext cx="288766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spcAft>
                <a:spcPct val="0"/>
              </a:spcAft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4875FDE0-7CC5-4587-9AE4-033761E6922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988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mtClean="0"/>
              <a:t>1</a:t>
            </a:r>
          </a:p>
        </p:txBody>
      </p:sp>
      <p:sp>
        <p:nvSpPr>
          <p:cNvPr id="70659" name="Rectangle 1026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de-DE" altLang="de-DE" sz="600" b="1" smtClean="0">
                <a:solidFill>
                  <a:srgbClr val="000000"/>
                </a:solidFill>
                <a:latin typeface="Arial" charset="0"/>
              </a:rPr>
              <a:t>Version: 15.07.10</a:t>
            </a:r>
            <a:r>
              <a:rPr lang="de-DE" altLang="de-DE" sz="600" smtClean="0">
                <a:solidFill>
                  <a:srgbClr val="000000"/>
                </a:solidFill>
                <a:latin typeface="Arial" charset="0"/>
              </a:rPr>
              <a:t> - 1</a:t>
            </a:r>
          </a:p>
          <a:p>
            <a:pPr eaLnBrk="1" hangingPunct="1">
              <a:lnSpc>
                <a:spcPct val="80000"/>
              </a:lnSpc>
            </a:pPr>
            <a:endParaRPr lang="de-DE" altLang="de-DE" sz="600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de-DE" altLang="de-DE" sz="600" b="1" smtClean="0">
                <a:solidFill>
                  <a:srgbClr val="000000"/>
                </a:solidFill>
                <a:latin typeface="Arial" charset="0"/>
              </a:rPr>
              <a:t>Hinweise:</a:t>
            </a:r>
          </a:p>
          <a:p>
            <a:pPr eaLnBrk="1" hangingPunct="1">
              <a:lnSpc>
                <a:spcPct val="80000"/>
              </a:lnSpc>
            </a:pPr>
            <a:r>
              <a:rPr lang="en-US" altLang="de-DE" sz="600" smtClean="0">
                <a:solidFill>
                  <a:srgbClr val="000000"/>
                </a:solidFill>
                <a:latin typeface="Arial" charset="0"/>
              </a:rPr>
              <a:t>Diese Präsentation ist als Bildschirm-Präsentation konzipiert, daher nur bedingt zum Druck geeignet. Das Warenzeichen in der Präsentation ist so eingestellt, dass man bei Klick auf das Warenzeichen zurück zur vorherigen Seite gelangt.</a:t>
            </a:r>
          </a:p>
          <a:p>
            <a:pPr eaLnBrk="1" hangingPunct="1">
              <a:lnSpc>
                <a:spcPct val="80000"/>
              </a:lnSpc>
            </a:pPr>
            <a:endParaRPr lang="de-DE" altLang="de-DE" sz="600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de-DE" altLang="de-DE" sz="600" smtClean="0">
                <a:solidFill>
                  <a:srgbClr val="000000"/>
                </a:solidFill>
                <a:latin typeface="Arial" charset="0"/>
              </a:rPr>
              <a:t>Auf den Folien „Geschäftsbereiche“ können Sie in die einzelnen Geschäftsbereiche durch Mausklick auf die „Säule“ gelangen. Diese kann man vorzeitig verlassen bzw. überspringen, indem man unten rechts auf &gt;zurück bzw. auf &gt;weiter klickt.</a:t>
            </a:r>
          </a:p>
          <a:p>
            <a:pPr eaLnBrk="1" hangingPunct="1">
              <a:lnSpc>
                <a:spcPct val="80000"/>
              </a:lnSpc>
            </a:pPr>
            <a:endParaRPr lang="de-DE" altLang="de-DE" sz="600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de-DE" altLang="de-DE" sz="600" smtClean="0">
                <a:solidFill>
                  <a:srgbClr val="000000"/>
                </a:solidFill>
                <a:latin typeface="Arial" charset="0"/>
              </a:rPr>
              <a:t>Es folgt dann die Folie „Produktionsstandorte“. Auf dieser Karte sind die orange eingefärbten Flächen klickbar. Sie führen auf folgende Übersichtsseiten: Nordamerika, Europa, Asien. Durch „mouse over“ auf der Karte wird das jeweilige Werk angezeigt. Auch diese Folien können Sie vorzeitig verlassen bzw. überspringen, indem man unten rechts auf &gt;zurück klickt.</a:t>
            </a:r>
          </a:p>
          <a:p>
            <a:pPr eaLnBrk="1" hangingPunct="1">
              <a:lnSpc>
                <a:spcPct val="80000"/>
              </a:lnSpc>
            </a:pPr>
            <a:endParaRPr lang="de-DE" altLang="de-DE" sz="600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de-DE" altLang="de-DE" sz="600" b="1" smtClean="0">
                <a:solidFill>
                  <a:srgbClr val="000000"/>
                </a:solidFill>
                <a:latin typeface="Arial" charset="0"/>
              </a:rPr>
              <a:t>Gliederung</a:t>
            </a:r>
          </a:p>
          <a:p>
            <a:pPr eaLnBrk="1" hangingPunct="1">
              <a:lnSpc>
                <a:spcPct val="80000"/>
              </a:lnSpc>
            </a:pPr>
            <a:r>
              <a:rPr lang="de-DE" altLang="de-DE" sz="600" smtClean="0">
                <a:solidFill>
                  <a:srgbClr val="000000"/>
                </a:solidFill>
                <a:latin typeface="Arial" charset="0"/>
              </a:rPr>
              <a:t>1. 75 Jahre Hörmann - Ein Familienunternehmen seit vier Generationen</a:t>
            </a:r>
          </a:p>
          <a:p>
            <a:pPr eaLnBrk="1" hangingPunct="1">
              <a:lnSpc>
                <a:spcPct val="80000"/>
              </a:lnSpc>
            </a:pPr>
            <a:r>
              <a:rPr lang="de-DE" altLang="de-DE" sz="600" smtClean="0">
                <a:solidFill>
                  <a:srgbClr val="000000"/>
                </a:solidFill>
                <a:latin typeface="Arial" charset="0"/>
              </a:rPr>
              <a:t>2. Am Anfang war das „Berry-Schwingtor“</a:t>
            </a:r>
          </a:p>
          <a:p>
            <a:pPr eaLnBrk="1" hangingPunct="1">
              <a:lnSpc>
                <a:spcPct val="80000"/>
              </a:lnSpc>
            </a:pPr>
            <a:r>
              <a:rPr lang="de-DE" altLang="de-DE" sz="600" smtClean="0">
                <a:solidFill>
                  <a:srgbClr val="000000"/>
                </a:solidFill>
                <a:latin typeface="Arial" charset="0"/>
              </a:rPr>
              <a:t>3. Das Familienunternehmen heute</a:t>
            </a:r>
          </a:p>
          <a:p>
            <a:pPr eaLnBrk="1" hangingPunct="1">
              <a:lnSpc>
                <a:spcPct val="80000"/>
              </a:lnSpc>
            </a:pPr>
            <a:r>
              <a:rPr lang="de-DE" altLang="de-DE" sz="600" smtClean="0">
                <a:solidFill>
                  <a:srgbClr val="000000"/>
                </a:solidFill>
                <a:latin typeface="Arial" charset="0"/>
              </a:rPr>
              <a:t>4. Geschäftsbereiche</a:t>
            </a:r>
          </a:p>
          <a:p>
            <a:pPr lvl="2" eaLnBrk="1" hangingPunct="1">
              <a:lnSpc>
                <a:spcPct val="80000"/>
              </a:lnSpc>
            </a:pPr>
            <a:r>
              <a:rPr lang="de-DE" altLang="de-DE" sz="600" smtClean="0">
                <a:solidFill>
                  <a:srgbClr val="000000"/>
                </a:solidFill>
                <a:latin typeface="Arial" charset="0"/>
              </a:rPr>
              <a:t>Norm </a:t>
            </a:r>
          </a:p>
          <a:p>
            <a:pPr lvl="4" eaLnBrk="1" hangingPunct="1">
              <a:lnSpc>
                <a:spcPct val="80000"/>
              </a:lnSpc>
            </a:pPr>
            <a:r>
              <a:rPr lang="de-DE" altLang="de-DE" sz="600" smtClean="0">
                <a:solidFill>
                  <a:srgbClr val="000000"/>
                </a:solidFill>
                <a:latin typeface="Arial" charset="0"/>
              </a:rPr>
              <a:t>Garagen-Schwingtore</a:t>
            </a:r>
          </a:p>
          <a:p>
            <a:pPr lvl="4" eaLnBrk="1" hangingPunct="1">
              <a:lnSpc>
                <a:spcPct val="80000"/>
              </a:lnSpc>
            </a:pPr>
            <a:r>
              <a:rPr lang="de-DE" altLang="de-DE" sz="600" smtClean="0">
                <a:solidFill>
                  <a:srgbClr val="000000"/>
                </a:solidFill>
                <a:latin typeface="Arial" charset="0"/>
              </a:rPr>
              <a:t>Garagen-Sectionaltore</a:t>
            </a:r>
          </a:p>
          <a:p>
            <a:pPr lvl="4" eaLnBrk="1" hangingPunct="1">
              <a:lnSpc>
                <a:spcPct val="80000"/>
              </a:lnSpc>
            </a:pPr>
            <a:r>
              <a:rPr lang="de-DE" altLang="de-DE" sz="600" smtClean="0">
                <a:solidFill>
                  <a:srgbClr val="000000"/>
                </a:solidFill>
                <a:latin typeface="Arial" charset="0"/>
              </a:rPr>
              <a:t>Garagentor- und Einfahrtstor-Antriebe</a:t>
            </a:r>
          </a:p>
          <a:p>
            <a:pPr lvl="4" eaLnBrk="1" hangingPunct="1">
              <a:lnSpc>
                <a:spcPct val="80000"/>
              </a:lnSpc>
            </a:pPr>
            <a:r>
              <a:rPr lang="de-DE" altLang="de-DE" sz="600" smtClean="0">
                <a:solidFill>
                  <a:srgbClr val="000000"/>
                </a:solidFill>
                <a:latin typeface="Arial" charset="0"/>
              </a:rPr>
              <a:t>Haustüren und Vordächer</a:t>
            </a:r>
          </a:p>
          <a:p>
            <a:pPr lvl="4" eaLnBrk="1" hangingPunct="1">
              <a:lnSpc>
                <a:spcPct val="80000"/>
              </a:lnSpc>
            </a:pPr>
            <a:r>
              <a:rPr lang="de-DE" altLang="de-DE" sz="600" smtClean="0">
                <a:solidFill>
                  <a:srgbClr val="000000"/>
                </a:solidFill>
                <a:latin typeface="Arial" charset="0"/>
              </a:rPr>
              <a:t>Stahlblech-Türen</a:t>
            </a:r>
          </a:p>
          <a:p>
            <a:pPr lvl="2" eaLnBrk="1" hangingPunct="1">
              <a:lnSpc>
                <a:spcPct val="80000"/>
              </a:lnSpc>
            </a:pPr>
            <a:r>
              <a:rPr lang="de-DE" altLang="de-DE" sz="600" smtClean="0">
                <a:solidFill>
                  <a:srgbClr val="000000"/>
                </a:solidFill>
                <a:latin typeface="Arial" charset="0"/>
              </a:rPr>
              <a:t>Objekte</a:t>
            </a:r>
          </a:p>
          <a:p>
            <a:pPr lvl="4" eaLnBrk="1" hangingPunct="1">
              <a:lnSpc>
                <a:spcPct val="80000"/>
              </a:lnSpc>
            </a:pPr>
            <a:r>
              <a:rPr lang="de-DE" altLang="de-DE" sz="600" smtClean="0">
                <a:solidFill>
                  <a:srgbClr val="000000"/>
                </a:solidFill>
                <a:latin typeface="Arial" charset="0"/>
              </a:rPr>
              <a:t>Feuer- und Rauchschutzabschlüsse</a:t>
            </a:r>
          </a:p>
          <a:p>
            <a:pPr lvl="2" eaLnBrk="1" hangingPunct="1">
              <a:lnSpc>
                <a:spcPct val="80000"/>
              </a:lnSpc>
            </a:pPr>
            <a:r>
              <a:rPr lang="de-DE" altLang="de-DE" sz="600" smtClean="0">
                <a:solidFill>
                  <a:srgbClr val="000000"/>
                </a:solidFill>
                <a:latin typeface="Arial" charset="0"/>
              </a:rPr>
              <a:t>Industrie</a:t>
            </a:r>
          </a:p>
          <a:p>
            <a:pPr lvl="4" eaLnBrk="1" hangingPunct="1">
              <a:lnSpc>
                <a:spcPct val="80000"/>
              </a:lnSpc>
            </a:pPr>
            <a:r>
              <a:rPr lang="de-DE" altLang="de-DE" sz="600" smtClean="0">
                <a:solidFill>
                  <a:srgbClr val="000000"/>
                </a:solidFill>
                <a:latin typeface="Arial" charset="0"/>
              </a:rPr>
              <a:t>Industrietor-Systeme und Verladetechnik</a:t>
            </a:r>
          </a:p>
          <a:p>
            <a:pPr lvl="2" eaLnBrk="1" hangingPunct="1">
              <a:lnSpc>
                <a:spcPct val="80000"/>
              </a:lnSpc>
            </a:pPr>
            <a:r>
              <a:rPr lang="de-DE" altLang="de-DE" sz="600" smtClean="0">
                <a:solidFill>
                  <a:srgbClr val="000000"/>
                </a:solidFill>
                <a:latin typeface="Arial" charset="0"/>
              </a:rPr>
              <a:t>Service</a:t>
            </a:r>
          </a:p>
          <a:p>
            <a:pPr eaLnBrk="1" hangingPunct="1">
              <a:lnSpc>
                <a:spcPct val="80000"/>
              </a:lnSpc>
            </a:pPr>
            <a:r>
              <a:rPr lang="de-DE" altLang="de-DE" sz="600" smtClean="0">
                <a:solidFill>
                  <a:srgbClr val="000000"/>
                </a:solidFill>
                <a:latin typeface="Arial" charset="0"/>
              </a:rPr>
              <a:t>5. Produktionsstandorte</a:t>
            </a:r>
          </a:p>
          <a:p>
            <a:pPr lvl="2" eaLnBrk="1" hangingPunct="1">
              <a:lnSpc>
                <a:spcPct val="80000"/>
              </a:lnSpc>
            </a:pPr>
            <a:r>
              <a:rPr lang="de-DE" altLang="de-DE" sz="600" smtClean="0">
                <a:solidFill>
                  <a:srgbClr val="000000"/>
                </a:solidFill>
                <a:latin typeface="Arial" charset="0"/>
              </a:rPr>
              <a:t>Produktionsstandorte in Europa</a:t>
            </a:r>
          </a:p>
          <a:p>
            <a:pPr lvl="2" eaLnBrk="1" hangingPunct="1">
              <a:lnSpc>
                <a:spcPct val="80000"/>
              </a:lnSpc>
            </a:pPr>
            <a:r>
              <a:rPr lang="de-DE" altLang="de-DE" sz="600" smtClean="0">
                <a:solidFill>
                  <a:srgbClr val="000000"/>
                </a:solidFill>
                <a:latin typeface="Arial" charset="0"/>
              </a:rPr>
              <a:t>Produktionsstandorte in Nordamerika</a:t>
            </a:r>
          </a:p>
          <a:p>
            <a:pPr lvl="2" eaLnBrk="1" hangingPunct="1">
              <a:lnSpc>
                <a:spcPct val="80000"/>
              </a:lnSpc>
            </a:pPr>
            <a:r>
              <a:rPr lang="de-DE" altLang="de-DE" sz="600" smtClean="0">
                <a:solidFill>
                  <a:srgbClr val="000000"/>
                </a:solidFill>
                <a:latin typeface="Arial" charset="0"/>
              </a:rPr>
              <a:t>Produktionsstandorte in Asien</a:t>
            </a:r>
          </a:p>
          <a:p>
            <a:pPr eaLnBrk="1" hangingPunct="1">
              <a:lnSpc>
                <a:spcPct val="80000"/>
              </a:lnSpc>
            </a:pPr>
            <a:r>
              <a:rPr lang="de-DE" altLang="de-DE" sz="600" smtClean="0">
                <a:solidFill>
                  <a:srgbClr val="000000"/>
                </a:solidFill>
                <a:latin typeface="Arial" charset="0"/>
              </a:rPr>
              <a:t>6. Vertriebsstandorte</a:t>
            </a:r>
          </a:p>
          <a:p>
            <a:pPr eaLnBrk="1" hangingPunct="1">
              <a:lnSpc>
                <a:spcPct val="80000"/>
              </a:lnSpc>
            </a:pPr>
            <a:r>
              <a:rPr lang="de-DE" altLang="de-DE" sz="600" smtClean="0">
                <a:solidFill>
                  <a:srgbClr val="000000"/>
                </a:solidFill>
                <a:latin typeface="Arial" charset="0"/>
              </a:rPr>
              <a:t>7. Zahlen &amp; Fakten</a:t>
            </a:r>
          </a:p>
          <a:p>
            <a:pPr eaLnBrk="1" hangingPunct="1">
              <a:lnSpc>
                <a:spcPct val="80000"/>
              </a:lnSpc>
            </a:pPr>
            <a:r>
              <a:rPr lang="de-DE" altLang="de-DE" sz="600" smtClean="0">
                <a:solidFill>
                  <a:srgbClr val="000000"/>
                </a:solidFill>
                <a:latin typeface="Arial" charset="0"/>
              </a:rPr>
              <a:t>8. Referenzen weltweit - Allianz Arena</a:t>
            </a:r>
          </a:p>
          <a:p>
            <a:pPr eaLnBrk="1" hangingPunct="1">
              <a:lnSpc>
                <a:spcPct val="80000"/>
              </a:lnSpc>
            </a:pPr>
            <a:r>
              <a:rPr lang="de-DE" altLang="de-DE" sz="600" smtClean="0">
                <a:solidFill>
                  <a:srgbClr val="000000"/>
                </a:solidFill>
                <a:latin typeface="Arial" charset="0"/>
              </a:rPr>
              <a:t>9. Referenzen weltweit - Eso Hotel</a:t>
            </a:r>
          </a:p>
          <a:p>
            <a:pPr eaLnBrk="1" hangingPunct="1">
              <a:lnSpc>
                <a:spcPct val="80000"/>
              </a:lnSpc>
            </a:pPr>
            <a:r>
              <a:rPr lang="de-DE" altLang="de-DE" sz="600" smtClean="0">
                <a:solidFill>
                  <a:srgbClr val="000000"/>
                </a:solidFill>
                <a:latin typeface="Arial" charset="0"/>
              </a:rPr>
              <a:t>10. Referenzen weltweit - BMW Welt</a:t>
            </a:r>
          </a:p>
          <a:p>
            <a:pPr eaLnBrk="1" hangingPunct="1">
              <a:lnSpc>
                <a:spcPct val="80000"/>
              </a:lnSpc>
            </a:pPr>
            <a:r>
              <a:rPr lang="de-DE" altLang="de-DE" sz="600" smtClean="0">
                <a:solidFill>
                  <a:srgbClr val="000000"/>
                </a:solidFill>
                <a:latin typeface="Arial" charset="0"/>
              </a:rPr>
              <a:t>11. Referenzen weltweit - Porsche Werk Leipzig</a:t>
            </a:r>
          </a:p>
          <a:p>
            <a:pPr eaLnBrk="1" hangingPunct="1">
              <a:lnSpc>
                <a:spcPct val="80000"/>
              </a:lnSpc>
            </a:pPr>
            <a:r>
              <a:rPr lang="de-DE" altLang="de-DE" sz="600" smtClean="0">
                <a:solidFill>
                  <a:srgbClr val="000000"/>
                </a:solidFill>
                <a:latin typeface="Arial" charset="0"/>
              </a:rPr>
              <a:t>12. Marketing-Maßnahmen für eine „Starke Marke“</a:t>
            </a:r>
          </a:p>
          <a:p>
            <a:pPr eaLnBrk="1" hangingPunct="1">
              <a:lnSpc>
                <a:spcPct val="80000"/>
              </a:lnSpc>
            </a:pPr>
            <a:r>
              <a:rPr lang="de-DE" altLang="de-DE" sz="600" smtClean="0">
                <a:solidFill>
                  <a:srgbClr val="000000"/>
                </a:solidFill>
                <a:latin typeface="Arial" charset="0"/>
              </a:rPr>
              <a:t>13. Sport-Sponsoring</a:t>
            </a:r>
          </a:p>
          <a:p>
            <a:pPr eaLnBrk="1" hangingPunct="1">
              <a:lnSpc>
                <a:spcPct val="80000"/>
              </a:lnSpc>
            </a:pPr>
            <a:r>
              <a:rPr lang="de-DE" altLang="de-DE" sz="600" smtClean="0">
                <a:solidFill>
                  <a:srgbClr val="000000"/>
                </a:solidFill>
                <a:latin typeface="Arial" charset="0"/>
              </a:rPr>
              <a:t>... es folgt der optionale länderspezifische Teil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mtClean="0"/>
              <a:t>10</a:t>
            </a:r>
          </a:p>
        </p:txBody>
      </p:sp>
      <p:sp>
        <p:nvSpPr>
          <p:cNvPr id="7987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mtClean="0"/>
              <a:t>11</a:t>
            </a:r>
          </a:p>
        </p:txBody>
      </p:sp>
      <p:sp>
        <p:nvSpPr>
          <p:cNvPr id="808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de-DE" b="1" smtClean="0">
                <a:solidFill>
                  <a:srgbClr val="000000"/>
                </a:solidFill>
                <a:latin typeface="Arial" charset="0"/>
              </a:rPr>
              <a:t>Innovative Produkte</a:t>
            </a:r>
          </a:p>
          <a:p>
            <a:pPr eaLnBrk="1" hangingPunct="1"/>
            <a:r>
              <a:rPr lang="en-US" altLang="de-DE" smtClean="0">
                <a:solidFill>
                  <a:srgbClr val="000000"/>
                </a:solidFill>
                <a:latin typeface="Arial" charset="0"/>
              </a:rPr>
              <a:t>Raumsparende, sich senkrecht öffnende Sectionaltore für Garagen sowie für Industrie- und Gewerbebauten leiten in den 1960er Jahren eine zukunftsweisende Entwicklung ein. Die Produktpalette wurde seither konsequent erweitert. Sie umfasst heute neben den bekannten Klassikern auch Roll-, Falt-, Feuerschutz- und Schnelllauftore, Torantriebe und Steuerungen sowie Verladetechniksysteme, Feuer- und Rauchschutzabschlüsse, Haus- und Innentüren, Vordächer und Zargen.</a:t>
            </a:r>
          </a:p>
          <a:p>
            <a:pPr eaLnBrk="1" hangingPunct="1"/>
            <a:endParaRPr lang="de-DE" altLang="de-DE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mtClean="0"/>
              <a:t>12</a:t>
            </a:r>
          </a:p>
        </p:txBody>
      </p:sp>
      <p:sp>
        <p:nvSpPr>
          <p:cNvPr id="819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mtClean="0"/>
              <a:t>13</a:t>
            </a:r>
          </a:p>
        </p:txBody>
      </p:sp>
      <p:sp>
        <p:nvSpPr>
          <p:cNvPr id="829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de-DE" b="1" smtClean="0">
                <a:solidFill>
                  <a:srgbClr val="000000"/>
                </a:solidFill>
                <a:latin typeface="Arial" charset="0"/>
              </a:rPr>
              <a:t>Innovative Produkte</a:t>
            </a:r>
          </a:p>
          <a:p>
            <a:pPr eaLnBrk="1" hangingPunct="1"/>
            <a:r>
              <a:rPr lang="en-US" altLang="de-DE" smtClean="0">
                <a:solidFill>
                  <a:srgbClr val="000000"/>
                </a:solidFill>
                <a:latin typeface="Arial" charset="0"/>
              </a:rPr>
              <a:t>Raumsparende, sich senkrecht öffnende Sectionaltore für Garagen sowie für Industrie- und Gewerbebauten leiten in den 1960er Jahren eine zukunftsweisende Entwicklung ein. Die Produktpalette wurde seither konsequent erweitert. Sie umfasst heute neben den bekannten Klassikern auch Roll-, Falt-, Feuerschutz- und Schnelllauftore, Torantriebe und Steuerungen sowie Verladetechniksysteme, Feuer- und Rauchschutzabschlüsse, Haus- und Innentüren, Vordächer und Zargen.</a:t>
            </a:r>
          </a:p>
          <a:p>
            <a:pPr eaLnBrk="1" hangingPunct="1"/>
            <a:endParaRPr lang="de-DE" altLang="de-DE" smtClean="0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endParaRPr lang="de-DE" altLang="de-DE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mtClean="0"/>
              <a:t>14</a:t>
            </a:r>
          </a:p>
        </p:txBody>
      </p:sp>
      <p:sp>
        <p:nvSpPr>
          <p:cNvPr id="839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 Sectionaltore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 Rolltore und Rollgitter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 Schnelllauftore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 Verladetechnik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 Schiebetore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 Sammelgaragentore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 Feuerschutz-Schiebetore</a:t>
            </a:r>
          </a:p>
          <a:p>
            <a:pPr eaLnBrk="1" hangingPunct="1">
              <a:lnSpc>
                <a:spcPct val="80000"/>
              </a:lnSpc>
              <a:buFontTx/>
              <a:buChar char="•"/>
            </a:pPr>
            <a:endParaRPr lang="en-US" altLang="de-DE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mtClean="0"/>
              <a:t>15</a:t>
            </a:r>
          </a:p>
        </p:txBody>
      </p:sp>
      <p:sp>
        <p:nvSpPr>
          <p:cNvPr id="849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de-DE" b="1" smtClean="0">
                <a:solidFill>
                  <a:srgbClr val="000000"/>
                </a:solidFill>
                <a:latin typeface="Arial" charset="0"/>
              </a:rPr>
              <a:t>Innovative Produkte</a:t>
            </a:r>
          </a:p>
          <a:p>
            <a:pPr eaLnBrk="1" hangingPunct="1"/>
            <a:r>
              <a:rPr lang="en-US" altLang="de-DE" smtClean="0">
                <a:solidFill>
                  <a:srgbClr val="000000"/>
                </a:solidFill>
                <a:latin typeface="Arial" charset="0"/>
              </a:rPr>
              <a:t>Raumsparende, sich senkrecht öffnende Sectionaltore für Garagen sowie für Industrie- und Gewerbebauten leiten in den 1960er Jahren eine zukunftsweisende Entwicklung ein. Die Produktpalette wurde seither konsequent erweitert. Sie umfasst heute neben den bekannten Klassikern auch Roll-, Falt-, Feuerschutz- und Schnelllauftore, Torantriebe und Steuerungen sowie Verladetechniksysteme, Feuer- und Rauchschutzabschlüsse, Haus- und Innentüren, Vordächer und Zargen.</a:t>
            </a:r>
          </a:p>
          <a:p>
            <a:pPr eaLnBrk="1" hangingPunct="1"/>
            <a:endParaRPr lang="de-DE" altLang="de-DE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mtClean="0"/>
              <a:t>16</a:t>
            </a:r>
          </a:p>
        </p:txBody>
      </p:sp>
      <p:sp>
        <p:nvSpPr>
          <p:cNvPr id="860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 b="1" smtClean="0">
                <a:solidFill>
                  <a:srgbClr val="000000"/>
                </a:solidFill>
                <a:latin typeface="Arial" charset="0"/>
              </a:rPr>
              <a:t>Service</a:t>
            </a:r>
          </a:p>
          <a:p>
            <a:pPr eaLnBrk="1" hangingPunct="1"/>
            <a:endParaRPr lang="de-DE" altLang="de-DE" b="1" smtClean="0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Über 150 gut ausgebildete Service-Techniker sind für Sie in Deutschland 24 Stunden am Tag, 7 Tage pro Woche, mit rund 100 Service-Mobilen einsatzbereit.</a:t>
            </a:r>
          </a:p>
          <a:p>
            <a:pPr eaLnBrk="1" hangingPunct="1"/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Für Reparatur und Wartung von Hörmann Produkten genauso wie von anderen Herstellern.</a:t>
            </a:r>
          </a:p>
          <a:p>
            <a:pPr eaLnBrk="1" hangingPunct="1"/>
            <a:endParaRPr lang="de-DE" altLang="de-DE" smtClean="0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r>
              <a:rPr lang="de-DE" altLang="de-DE" smtClean="0">
                <a:solidFill>
                  <a:srgbClr val="FF0000"/>
                </a:solidFill>
                <a:latin typeface="Arial" charset="0"/>
              </a:rPr>
              <a:t>Achtung:</a:t>
            </a:r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 Die Aussagen und die Grafiken beziehen sich nur auf Deutschland, für den internationalen Einsatz muss diese Folie angepasst werden!</a:t>
            </a:r>
            <a:endParaRPr lang="de-DE" altLang="de-DE" b="1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mtClean="0"/>
              <a:t>17</a:t>
            </a:r>
          </a:p>
        </p:txBody>
      </p:sp>
      <p:sp>
        <p:nvSpPr>
          <p:cNvPr id="870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de-DE" b="1" smtClean="0">
                <a:solidFill>
                  <a:srgbClr val="000000"/>
                </a:solidFill>
                <a:latin typeface="Arial" charset="0"/>
              </a:rPr>
              <a:t>Innovative Produkte</a:t>
            </a:r>
          </a:p>
          <a:p>
            <a:pPr eaLnBrk="1" hangingPunct="1"/>
            <a:r>
              <a:rPr lang="en-US" altLang="de-DE" smtClean="0">
                <a:solidFill>
                  <a:srgbClr val="000000"/>
                </a:solidFill>
                <a:latin typeface="Arial" charset="0"/>
              </a:rPr>
              <a:t>Raumsparende, sich senkrecht öffnende Sectionaltore für Garagen sowie für Industrie- und Gewerbebauten leiten in den 1960er Jahren eine zukunftsweisende Entwicklung ein. Die Produktpalette wurde seither konsequent erweitert. Sie umfasst heute neben den bekannten Klassikern auch Roll-, Falt-, Feuerschutz- und Schnelllauftore, Torantriebe und Steuerungen sowie Verladetechniksysteme, Feuer- und Rauchschutzabschlüsse, Haus- und Innentüren, Vordächer und Zargen.</a:t>
            </a:r>
          </a:p>
          <a:p>
            <a:pPr eaLnBrk="1" hangingPunct="1"/>
            <a:endParaRPr lang="de-DE" altLang="de-DE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mtClean="0"/>
              <a:t>18</a:t>
            </a:r>
          </a:p>
        </p:txBody>
      </p:sp>
      <p:sp>
        <p:nvSpPr>
          <p:cNvPr id="880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 b="1" smtClean="0">
                <a:solidFill>
                  <a:srgbClr val="000000"/>
                </a:solidFill>
                <a:latin typeface="Arial" charset="0"/>
              </a:rPr>
              <a:t>Produktionsstandorte der Hörmann Gruppe:</a:t>
            </a:r>
          </a:p>
          <a:p>
            <a:pPr eaLnBrk="1" hangingPunct="1"/>
            <a:endParaRPr lang="de-DE" altLang="de-DE" b="1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 Nordamerika</a:t>
            </a:r>
          </a:p>
          <a:p>
            <a:pPr eaLnBrk="1" hangingPunct="1">
              <a:buFontTx/>
              <a:buChar char="•"/>
            </a:pPr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 Europa</a:t>
            </a:r>
          </a:p>
          <a:p>
            <a:pPr eaLnBrk="1" hangingPunct="1">
              <a:buFontTx/>
              <a:buChar char="•"/>
            </a:pPr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 Asien</a:t>
            </a:r>
            <a:endParaRPr lang="en-US" altLang="de-DE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0B3A5EF-9C4C-4FD7-9E68-C2327FB6B627}" type="slidenum">
              <a:rPr lang="en-US" altLang="de-DE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19</a:t>
            </a:fld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890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mtClean="0"/>
              <a:t>2</a:t>
            </a:r>
          </a:p>
        </p:txBody>
      </p:sp>
      <p:sp>
        <p:nvSpPr>
          <p:cNvPr id="7168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Text Box 3"/>
          <p:cNvSpPr>
            <a:spLocks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Abb. 1. (v.l.n.r). August Hörmann gründet am 26.11.1935 die Firma „August Hörmann Stahltüren“ in Bielefeld.</a:t>
            </a:r>
          </a:p>
          <a:p>
            <a:pPr eaLnBrk="1" hangingPunct="1">
              <a:spcBef>
                <a:spcPct val="50000"/>
              </a:spcBef>
            </a:pPr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Abb. 2. Nach dem frühen Tod von August Hörmann übernimmt sein Sohn Hermann das Unternehmen und verlegt den Stammsitz nach Steinhagen.</a:t>
            </a:r>
          </a:p>
          <a:p>
            <a:pPr eaLnBrk="1" hangingPunct="1">
              <a:spcBef>
                <a:spcPct val="50000"/>
              </a:spcBef>
            </a:pPr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Abb. 3. Die Anfänge der Produktion in Amshausen, hier die Genehmigungszeichnung des Bauamtes Kreis Halle von 1949. </a:t>
            </a:r>
          </a:p>
          <a:p>
            <a:pPr eaLnBrk="1" hangingPunct="1">
              <a:spcBef>
                <a:spcPct val="50000"/>
              </a:spcBef>
            </a:pPr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Abb. 4. Hermann Hörmann beginnt in Amshausen mit der industriellen Produktion von Toren und Türen.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mtClean="0"/>
              <a:t>20</a:t>
            </a:r>
          </a:p>
        </p:txBody>
      </p:sp>
      <p:sp>
        <p:nvSpPr>
          <p:cNvPr id="901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Drei Werke am Stammsitz in Steinhagen:</a:t>
            </a:r>
          </a:p>
          <a:p>
            <a:pPr eaLnBrk="1" hangingPunct="1"/>
            <a:endParaRPr lang="de-DE" altLang="de-DE" smtClean="0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r>
              <a:rPr lang="de-DE" altLang="de-DE" b="1" smtClean="0">
                <a:solidFill>
                  <a:srgbClr val="000000"/>
                </a:solidFill>
                <a:latin typeface="Arial" charset="0"/>
              </a:rPr>
              <a:t>Hörmann KG Amshausen</a:t>
            </a:r>
          </a:p>
          <a:p>
            <a:pPr eaLnBrk="1" hangingPunct="1"/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Gegründet: 1945</a:t>
            </a:r>
          </a:p>
          <a:p>
            <a:pPr eaLnBrk="1" hangingPunct="1"/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Produkte: Garagen-Schwingtore und Garagentüren, Garagen-Rolltore</a:t>
            </a:r>
          </a:p>
          <a:p>
            <a:pPr eaLnBrk="1" hangingPunct="1"/>
            <a:endParaRPr lang="de-DE" altLang="de-DE" b="1" smtClean="0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r>
              <a:rPr lang="de-DE" altLang="de-DE" b="1" smtClean="0">
                <a:solidFill>
                  <a:srgbClr val="000000"/>
                </a:solidFill>
                <a:latin typeface="Arial" charset="0"/>
              </a:rPr>
              <a:t>Hörmann KG Antriebstechnik</a:t>
            </a:r>
          </a:p>
          <a:p>
            <a:pPr eaLnBrk="1" hangingPunct="1"/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Gegründet: 1997</a:t>
            </a:r>
          </a:p>
          <a:p>
            <a:pPr eaLnBrk="1" hangingPunct="1"/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Produkte: Torantriebe und -steuerungen </a:t>
            </a:r>
          </a:p>
          <a:p>
            <a:pPr eaLnBrk="1" hangingPunct="1"/>
            <a:endParaRPr lang="de-DE" altLang="de-DE" b="1" smtClean="0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r>
              <a:rPr lang="de-DE" altLang="de-DE" b="1" smtClean="0">
                <a:solidFill>
                  <a:srgbClr val="000000"/>
                </a:solidFill>
                <a:latin typeface="Arial" charset="0"/>
              </a:rPr>
              <a:t>Hörmann KG Brockhagen</a:t>
            </a:r>
          </a:p>
          <a:p>
            <a:pPr eaLnBrk="1" hangingPunct="1"/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Gegründet: 1978</a:t>
            </a:r>
          </a:p>
          <a:p>
            <a:pPr eaLnBrk="1" hangingPunct="1"/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Produkte: Garagen- und Industrie-Sectionaltore </a:t>
            </a:r>
            <a:endParaRPr lang="en-US" altLang="de-DE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mtClean="0"/>
              <a:t>21</a:t>
            </a:r>
          </a:p>
        </p:txBody>
      </p:sp>
      <p:sp>
        <p:nvSpPr>
          <p:cNvPr id="911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 b="1" smtClean="0">
                <a:solidFill>
                  <a:srgbClr val="000000"/>
                </a:solidFill>
                <a:latin typeface="Arial" charset="0"/>
              </a:rPr>
              <a:t>Hörmann KG Amshausen, Steinhagen, NRW</a:t>
            </a:r>
          </a:p>
          <a:p>
            <a:pPr eaLnBrk="1" hangingPunct="1"/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Gegründet: 1945</a:t>
            </a:r>
          </a:p>
          <a:p>
            <a:pPr eaLnBrk="1" hangingPunct="1"/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Produkte: Berry-Garagentore und Garagentüren, Garagen-Rolltore </a:t>
            </a:r>
          </a:p>
          <a:p>
            <a:pPr eaLnBrk="1" hangingPunct="1"/>
            <a:endParaRPr lang="de-DE" altLang="de-DE" b="1" smtClean="0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endParaRPr lang="en-US" altLang="de-DE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mtClean="0"/>
              <a:t>22</a:t>
            </a:r>
          </a:p>
        </p:txBody>
      </p:sp>
      <p:sp>
        <p:nvSpPr>
          <p:cNvPr id="921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 b="1" smtClean="0">
                <a:solidFill>
                  <a:srgbClr val="000000"/>
                </a:solidFill>
                <a:latin typeface="Arial" charset="0"/>
              </a:rPr>
              <a:t>Hörmann KG Antriebstechnik, Steinhagen, NRW</a:t>
            </a:r>
          </a:p>
          <a:p>
            <a:pPr eaLnBrk="1" hangingPunct="1"/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Gegründet: 1997</a:t>
            </a:r>
          </a:p>
          <a:p>
            <a:pPr eaLnBrk="1" hangingPunct="1"/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Produkte: Torantriebe und -steuerungen </a:t>
            </a:r>
          </a:p>
          <a:p>
            <a:pPr eaLnBrk="1" hangingPunct="1"/>
            <a:endParaRPr lang="en-US" altLang="de-DE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mtClean="0"/>
              <a:t>23</a:t>
            </a:r>
          </a:p>
        </p:txBody>
      </p:sp>
      <p:sp>
        <p:nvSpPr>
          <p:cNvPr id="931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 b="1" smtClean="0">
                <a:solidFill>
                  <a:srgbClr val="000000"/>
                </a:solidFill>
                <a:latin typeface="Arial" charset="0"/>
              </a:rPr>
              <a:t>Hörmann KG Brockhagen, Steinhagen, NRW</a:t>
            </a:r>
          </a:p>
          <a:p>
            <a:pPr eaLnBrk="1" hangingPunct="1"/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Gegründet: 1978</a:t>
            </a:r>
          </a:p>
          <a:p>
            <a:pPr eaLnBrk="1" hangingPunct="1"/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Produkte: Garagen- und Industrie-Sectionaltore</a:t>
            </a:r>
            <a:endParaRPr lang="en-US" altLang="de-DE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mtClean="0"/>
              <a:t>24</a:t>
            </a:r>
          </a:p>
        </p:txBody>
      </p:sp>
      <p:sp>
        <p:nvSpPr>
          <p:cNvPr id="942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 b="1" smtClean="0">
                <a:solidFill>
                  <a:srgbClr val="000000"/>
                </a:solidFill>
                <a:latin typeface="Arial" charset="0"/>
              </a:rPr>
              <a:t>Hörmann KG Brandis, Sachsen</a:t>
            </a:r>
          </a:p>
          <a:p>
            <a:pPr eaLnBrk="1" hangingPunct="1"/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Gegründet: 1992</a:t>
            </a:r>
          </a:p>
          <a:p>
            <a:pPr eaLnBrk="1" hangingPunct="1"/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Produkte: Eingangstüren, Feuerschutz-, Mehrzweck- und Innentüren</a:t>
            </a:r>
            <a:endParaRPr lang="en-US" altLang="de-DE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mtClean="0"/>
              <a:t>25</a:t>
            </a:r>
          </a:p>
        </p:txBody>
      </p:sp>
      <p:sp>
        <p:nvSpPr>
          <p:cNvPr id="952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 b="1" smtClean="0">
                <a:solidFill>
                  <a:srgbClr val="000000"/>
                </a:solidFill>
                <a:latin typeface="Arial" charset="0"/>
              </a:rPr>
              <a:t>Hörmann KG Dissen, Niedersachsen</a:t>
            </a:r>
          </a:p>
          <a:p>
            <a:pPr eaLnBrk="1" hangingPunct="1"/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Gegründet: 1994</a:t>
            </a:r>
          </a:p>
          <a:p>
            <a:pPr eaLnBrk="1" hangingPunct="1"/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Produkte: Rolltore und Rollgitter</a:t>
            </a:r>
            <a:endParaRPr lang="en-US" altLang="de-DE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mtClean="0"/>
              <a:t>26</a:t>
            </a:r>
          </a:p>
        </p:txBody>
      </p:sp>
      <p:sp>
        <p:nvSpPr>
          <p:cNvPr id="962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 b="1" smtClean="0">
                <a:solidFill>
                  <a:srgbClr val="000000"/>
                </a:solidFill>
                <a:latin typeface="Arial" charset="0"/>
              </a:rPr>
              <a:t>Hörmann KG Eckelhausen, Saarland</a:t>
            </a:r>
          </a:p>
          <a:p>
            <a:pPr eaLnBrk="1" hangingPunct="1"/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Gegründet: 1972</a:t>
            </a:r>
          </a:p>
          <a:p>
            <a:pPr eaLnBrk="1" hangingPunct="1"/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Produkte: Haustüren, Vordächer, Aluminium-Fenster, Mehrzwecktüren, Feuer- und Rauchschutzabschlüsse</a:t>
            </a:r>
            <a:endParaRPr lang="en-US" altLang="de-DE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mtClean="0"/>
              <a:t>27</a:t>
            </a:r>
          </a:p>
        </p:txBody>
      </p:sp>
      <p:sp>
        <p:nvSpPr>
          <p:cNvPr id="972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 b="1" smtClean="0">
                <a:solidFill>
                  <a:srgbClr val="000000"/>
                </a:solidFill>
                <a:latin typeface="Arial" charset="0"/>
              </a:rPr>
              <a:t>Hörmann KG Freisen, Saarland</a:t>
            </a:r>
          </a:p>
          <a:p>
            <a:pPr eaLnBrk="1" hangingPunct="1"/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Gegründet: 1962</a:t>
            </a:r>
          </a:p>
          <a:p>
            <a:pPr eaLnBrk="1" hangingPunct="1"/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Produkte: Feuer- und Rauchschutztüren, Sicherheits-, Schallschutz- und Mehrzwecktüren</a:t>
            </a:r>
            <a:endParaRPr lang="en-US" altLang="de-DE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mtClean="0"/>
              <a:t>28</a:t>
            </a:r>
          </a:p>
        </p:txBody>
      </p:sp>
      <p:sp>
        <p:nvSpPr>
          <p:cNvPr id="983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 b="1" smtClean="0">
                <a:solidFill>
                  <a:srgbClr val="000000"/>
                </a:solidFill>
                <a:latin typeface="Arial" charset="0"/>
              </a:rPr>
              <a:t>Hörmann KG Ichtershausen, Thüringen </a:t>
            </a:r>
          </a:p>
          <a:p>
            <a:pPr eaLnBrk="1" hangingPunct="1"/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Gegründet: 1999</a:t>
            </a:r>
          </a:p>
          <a:p>
            <a:pPr eaLnBrk="1" hangingPunct="1"/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Produkte: Garagen-Sectionaltore</a:t>
            </a:r>
            <a:endParaRPr lang="en-US" altLang="de-DE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mtClean="0"/>
              <a:t>29</a:t>
            </a:r>
          </a:p>
        </p:txBody>
      </p:sp>
      <p:sp>
        <p:nvSpPr>
          <p:cNvPr id="993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 b="1" smtClean="0">
                <a:solidFill>
                  <a:srgbClr val="000000"/>
                </a:solidFill>
                <a:latin typeface="Arial" charset="0"/>
              </a:rPr>
              <a:t>Hörmann KG Werne, NRW</a:t>
            </a:r>
          </a:p>
          <a:p>
            <a:pPr eaLnBrk="1" hangingPunct="1"/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Gegründet: 1972</a:t>
            </a:r>
          </a:p>
          <a:p>
            <a:pPr eaLnBrk="1" hangingPunct="1"/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Produkte: Zargen</a:t>
            </a:r>
            <a:endParaRPr lang="en-US" altLang="de-DE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mtClean="0"/>
              <a:t>3</a:t>
            </a:r>
          </a:p>
        </p:txBody>
      </p:sp>
      <p:sp>
        <p:nvSpPr>
          <p:cNvPr id="72707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8" name="Text Box 3"/>
          <p:cNvSpPr>
            <a:spLocks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Der Grundstein für das heutige Unternehmen wurde in den 50er Jahren mit der industriellen Fertigung des „Berry-Tores“ gelegt.</a:t>
            </a:r>
          </a:p>
          <a:p>
            <a:pPr eaLnBrk="1" hangingPunct="1">
              <a:spcBef>
                <a:spcPct val="50000"/>
              </a:spcBef>
            </a:pPr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Das „Berry-Tor“ wurde bis heute mehr als 12 Millionen Mal (nicht mitgezählt sind die von Tubauto in Frankreich produzierten Berry-Schwingtore) verkauft!</a:t>
            </a:r>
          </a:p>
          <a:p>
            <a:pPr eaLnBrk="1" hangingPunct="1">
              <a:spcBef>
                <a:spcPct val="50000"/>
              </a:spcBef>
            </a:pPr>
            <a:endParaRPr lang="de-DE" altLang="de-DE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Abb. 1. (v.l.n.r) </a:t>
            </a:r>
          </a:p>
          <a:p>
            <a:pPr eaLnBrk="1" hangingPunct="1">
              <a:spcBef>
                <a:spcPct val="50000"/>
              </a:spcBef>
            </a:pPr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Frühes Katalogbild: Der junge Mann vor dem Tor ist Stefan Hörmann (heute Werkleiter in Dissen).</a:t>
            </a:r>
          </a:p>
          <a:p>
            <a:pPr eaLnBrk="1" hangingPunct="1">
              <a:spcBef>
                <a:spcPct val="50000"/>
              </a:spcBef>
            </a:pPr>
            <a:endParaRPr lang="de-DE" altLang="de-DE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Abb. 2.</a:t>
            </a:r>
          </a:p>
          <a:p>
            <a:pPr eaLnBrk="1" hangingPunct="1">
              <a:spcBef>
                <a:spcPct val="50000"/>
              </a:spcBef>
            </a:pPr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Zeichnung: Funktionsweise des Berry-Schwingtores, welches stetig weiter entwickelt wurde. Der Name leitet sich von Glenn Berry ab, dem „Erfinder“ dieses Tortyps.</a:t>
            </a:r>
          </a:p>
          <a:p>
            <a:pPr eaLnBrk="1" hangingPunct="1">
              <a:spcBef>
                <a:spcPct val="50000"/>
              </a:spcBef>
            </a:pPr>
            <a:endParaRPr lang="de-DE" altLang="de-DE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Abb. 3.</a:t>
            </a:r>
          </a:p>
          <a:p>
            <a:pPr eaLnBrk="1" hangingPunct="1">
              <a:spcBef>
                <a:spcPct val="50000"/>
              </a:spcBef>
            </a:pPr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Patentschrift des deutschen Patentamtes für das Berry-Tor von 1954.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mtClean="0"/>
              <a:t>30</a:t>
            </a:r>
          </a:p>
        </p:txBody>
      </p:sp>
      <p:sp>
        <p:nvSpPr>
          <p:cNvPr id="1003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 b="1" smtClean="0">
                <a:solidFill>
                  <a:srgbClr val="000000"/>
                </a:solidFill>
                <a:latin typeface="Arial" charset="0"/>
              </a:rPr>
              <a:t>Hörmann Alkmaar B.V.</a:t>
            </a:r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de-DE" altLang="de-DE" b="1" smtClean="0">
                <a:solidFill>
                  <a:srgbClr val="000000"/>
                </a:solidFill>
                <a:latin typeface="Arial" charset="0"/>
              </a:rPr>
              <a:t>Niederlande</a:t>
            </a:r>
          </a:p>
          <a:p>
            <a:pPr eaLnBrk="1" hangingPunct="1"/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Gegründet: 1977</a:t>
            </a:r>
          </a:p>
          <a:p>
            <a:pPr eaLnBrk="1" hangingPunct="1"/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Übernahme: 2002</a:t>
            </a:r>
          </a:p>
          <a:p>
            <a:pPr eaLnBrk="1" hangingPunct="1"/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Produkte: Verladetechnik</a:t>
            </a:r>
            <a:endParaRPr lang="en-US" altLang="de-DE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mtClean="0"/>
              <a:t>31</a:t>
            </a:r>
          </a:p>
        </p:txBody>
      </p:sp>
      <p:sp>
        <p:nvSpPr>
          <p:cNvPr id="1013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 b="1" smtClean="0">
                <a:solidFill>
                  <a:srgbClr val="000000"/>
                </a:solidFill>
                <a:latin typeface="Arial" charset="0"/>
              </a:rPr>
              <a:t>Hörmann Genk NV, Belgien</a:t>
            </a:r>
          </a:p>
          <a:p>
            <a:pPr eaLnBrk="1" hangingPunct="1"/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Gegründet: 1962</a:t>
            </a:r>
          </a:p>
          <a:p>
            <a:pPr eaLnBrk="1" hangingPunct="1"/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Produkte: Industrie-, Falt-, Rundlauf- und Schiebetore, Sporthallen- und Garagen-Schwingtore, Stahltüren und Feuerschutzabschlüsse</a:t>
            </a:r>
            <a:endParaRPr lang="en-US" altLang="de-DE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mtClean="0"/>
              <a:t>32</a:t>
            </a:r>
          </a:p>
        </p:txBody>
      </p:sp>
      <p:sp>
        <p:nvSpPr>
          <p:cNvPr id="1024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 b="1" smtClean="0">
                <a:solidFill>
                  <a:srgbClr val="000000"/>
                </a:solidFill>
                <a:latin typeface="Arial" charset="0"/>
              </a:rPr>
              <a:t>Hörmann Legnica Sp. ZO.O., Polen </a:t>
            </a:r>
          </a:p>
          <a:p>
            <a:pPr eaLnBrk="1" hangingPunct="1"/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Gegründet: 2006</a:t>
            </a:r>
          </a:p>
          <a:p>
            <a:pPr eaLnBrk="1" hangingPunct="1"/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Produkte: Verladetechnik (Anpassrampen), Stahl-Rohrrahmentüren, Sammelgaragentore ET / ST 500</a:t>
            </a:r>
            <a:endParaRPr lang="en-US" altLang="de-DE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mtClean="0"/>
              <a:t>33</a:t>
            </a:r>
          </a:p>
        </p:txBody>
      </p:sp>
      <p:sp>
        <p:nvSpPr>
          <p:cNvPr id="1034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 b="1" smtClean="0">
                <a:solidFill>
                  <a:srgbClr val="000000"/>
                </a:solidFill>
                <a:latin typeface="Arial" charset="0"/>
              </a:rPr>
              <a:t>Hörmann Oensingen AG, Schweiz</a:t>
            </a:r>
          </a:p>
          <a:p>
            <a:pPr eaLnBrk="1" hangingPunct="1"/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Gegründet: 1980</a:t>
            </a:r>
          </a:p>
          <a:p>
            <a:pPr eaLnBrk="1" hangingPunct="1"/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Produkte: Führungsschienen für Antriebe</a:t>
            </a:r>
            <a:endParaRPr lang="en-US" altLang="de-DE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mtClean="0"/>
              <a:t>34</a:t>
            </a:r>
          </a:p>
        </p:txBody>
      </p:sp>
      <p:sp>
        <p:nvSpPr>
          <p:cNvPr id="1044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 b="1" smtClean="0">
                <a:solidFill>
                  <a:srgbClr val="000000"/>
                </a:solidFill>
                <a:latin typeface="Arial" charset="0"/>
              </a:rPr>
              <a:t>Hörmann UK Ltd. Coalville, UK</a:t>
            </a:r>
          </a:p>
          <a:p>
            <a:pPr eaLnBrk="1" hangingPunct="1"/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Gegründet: 1979</a:t>
            </a:r>
          </a:p>
          <a:p>
            <a:pPr eaLnBrk="1" hangingPunct="1"/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Produkte: Garagen-Schwingtore</a:t>
            </a:r>
            <a:endParaRPr lang="en-US" altLang="de-DE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mtClean="0"/>
              <a:t>35</a:t>
            </a:r>
          </a:p>
        </p:txBody>
      </p:sp>
      <p:sp>
        <p:nvSpPr>
          <p:cNvPr id="1054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 b="1" smtClean="0">
                <a:solidFill>
                  <a:srgbClr val="000000"/>
                </a:solidFill>
                <a:latin typeface="Arial" charset="0"/>
              </a:rPr>
              <a:t>Seuster KG, Lüdenscheid, NRW</a:t>
            </a:r>
          </a:p>
          <a:p>
            <a:pPr eaLnBrk="1" hangingPunct="1"/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Übernahme: 1998 </a:t>
            </a:r>
          </a:p>
          <a:p>
            <a:pPr eaLnBrk="1" hangingPunct="1"/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Produkte: Industrie-Schnelllauftore </a:t>
            </a:r>
          </a:p>
          <a:p>
            <a:pPr eaLnBrk="1" hangingPunct="1"/>
            <a:endParaRPr lang="de-DE" altLang="de-DE" smtClean="0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Ohne Abbildung:</a:t>
            </a:r>
          </a:p>
          <a:p>
            <a:pPr eaLnBrk="1" hangingPunct="1"/>
            <a:r>
              <a:rPr lang="de-DE" altLang="de-DE" b="1" smtClean="0">
                <a:solidFill>
                  <a:srgbClr val="000000"/>
                </a:solidFill>
                <a:latin typeface="Arial" charset="0"/>
              </a:rPr>
              <a:t>Labex GmbH</a:t>
            </a:r>
          </a:p>
          <a:p>
            <a:pPr eaLnBrk="1" hangingPunct="1"/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Übernahme: 2003 (seit 01.01.2010 Teil der Seuster KG)</a:t>
            </a:r>
          </a:p>
          <a:p>
            <a:pPr eaLnBrk="1" hangingPunct="1"/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Produkte: Tiefkühl-Schnelllauftore </a:t>
            </a:r>
          </a:p>
          <a:p>
            <a:pPr eaLnBrk="1" hangingPunct="1"/>
            <a:endParaRPr lang="de-DE" altLang="de-DE" smtClean="0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endParaRPr lang="en-US" altLang="de-DE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mtClean="0"/>
              <a:t>36</a:t>
            </a:r>
          </a:p>
        </p:txBody>
      </p:sp>
      <p:sp>
        <p:nvSpPr>
          <p:cNvPr id="1064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6750" y="4686300"/>
            <a:ext cx="5329238" cy="4178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 b="1" smtClean="0">
                <a:solidFill>
                  <a:srgbClr val="000000"/>
                </a:solidFill>
                <a:latin typeface="Arial" charset="0"/>
              </a:rPr>
              <a:t>Berner Torantriebe KG, Rottenburg, Bayern</a:t>
            </a:r>
          </a:p>
          <a:p>
            <a:pPr eaLnBrk="1" hangingPunct="1"/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Übernahme: 2003</a:t>
            </a:r>
          </a:p>
          <a:p>
            <a:pPr eaLnBrk="1" hangingPunct="1"/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Produkte: Torantriebe</a:t>
            </a:r>
            <a:endParaRPr lang="en-US" altLang="de-DE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mtClean="0"/>
              <a:t>37</a:t>
            </a:r>
          </a:p>
        </p:txBody>
      </p:sp>
      <p:sp>
        <p:nvSpPr>
          <p:cNvPr id="1075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6750" y="4606925"/>
            <a:ext cx="5329238" cy="41798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115000"/>
              </a:lnSpc>
              <a:spcBef>
                <a:spcPct val="115000"/>
              </a:spcBef>
            </a:pPr>
            <a:r>
              <a:rPr lang="de-DE" altLang="de-DE" b="1" smtClean="0">
                <a:solidFill>
                  <a:srgbClr val="000000"/>
                </a:solidFill>
                <a:latin typeface="Arial" charset="0"/>
              </a:rPr>
              <a:t>Schörghuber Spezialtüren KG, Ampfing, Bayern</a:t>
            </a:r>
          </a:p>
          <a:p>
            <a:pPr eaLnBrk="1" hangingPunct="1"/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Gründung: 1962</a:t>
            </a:r>
          </a:p>
          <a:p>
            <a:pPr eaLnBrk="1" hangingPunct="1"/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Übernahme: 1988</a:t>
            </a:r>
          </a:p>
          <a:p>
            <a:pPr eaLnBrk="1" hangingPunct="1"/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Produkte: Feuerschutztüren aus Holz</a:t>
            </a:r>
          </a:p>
          <a:p>
            <a:pPr eaLnBrk="1" hangingPunct="1"/>
            <a:endParaRPr lang="de-DE" altLang="de-DE" smtClean="0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Ohne Abbildung:</a:t>
            </a:r>
          </a:p>
          <a:p>
            <a:pPr eaLnBrk="1" hangingPunct="1"/>
            <a:r>
              <a:rPr lang="de-DE" altLang="de-DE" b="1" smtClean="0">
                <a:solidFill>
                  <a:srgbClr val="000000"/>
                </a:solidFill>
                <a:latin typeface="Arial" charset="0"/>
              </a:rPr>
              <a:t>Werk Jahrdorf</a:t>
            </a:r>
          </a:p>
          <a:p>
            <a:pPr eaLnBrk="1" hangingPunct="1"/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Übernahme: 1988</a:t>
            </a:r>
          </a:p>
          <a:p>
            <a:pPr eaLnBrk="1" hangingPunct="1"/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Produkte: Feuerschutztüren aus Holz</a:t>
            </a:r>
            <a:endParaRPr lang="en-US" altLang="de-DE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mtClean="0"/>
              <a:t>38</a:t>
            </a:r>
          </a:p>
        </p:txBody>
      </p:sp>
      <p:sp>
        <p:nvSpPr>
          <p:cNvPr id="1085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6750" y="4606925"/>
            <a:ext cx="5329238" cy="41798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115000"/>
              </a:lnSpc>
              <a:spcBef>
                <a:spcPct val="115000"/>
              </a:spcBef>
            </a:pPr>
            <a:r>
              <a:rPr lang="de-DE" altLang="de-DE" b="1" smtClean="0">
                <a:solidFill>
                  <a:srgbClr val="000000"/>
                </a:solidFill>
                <a:latin typeface="Arial" charset="0"/>
              </a:rPr>
              <a:t>Tortec Brandschutztor GmbH, Wolfsegg, Österreich</a:t>
            </a:r>
          </a:p>
          <a:p>
            <a:pPr eaLnBrk="1" hangingPunct="1">
              <a:lnSpc>
                <a:spcPct val="115000"/>
              </a:lnSpc>
              <a:spcBef>
                <a:spcPct val="115000"/>
              </a:spcBef>
            </a:pPr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Übernahme: 2006</a:t>
            </a:r>
          </a:p>
          <a:p>
            <a:pPr eaLnBrk="1" hangingPunct="1">
              <a:lnSpc>
                <a:spcPct val="115000"/>
              </a:lnSpc>
              <a:spcBef>
                <a:spcPct val="115000"/>
              </a:spcBef>
            </a:pPr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Produkte: Feuerschutztüren und -schiebetore </a:t>
            </a:r>
            <a:endParaRPr lang="en-US" altLang="de-DE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mtClean="0"/>
              <a:t>39</a:t>
            </a:r>
          </a:p>
        </p:txBody>
      </p:sp>
      <p:sp>
        <p:nvSpPr>
          <p:cNvPr id="1095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6750" y="4686300"/>
            <a:ext cx="5329238" cy="4178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 b="1" smtClean="0">
                <a:solidFill>
                  <a:srgbClr val="000000"/>
                </a:solidFill>
                <a:latin typeface="Arial" charset="0"/>
              </a:rPr>
              <a:t>Garador Ltd, Yeovil, England</a:t>
            </a:r>
          </a:p>
          <a:p>
            <a:pPr eaLnBrk="1" hangingPunct="1"/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Übernahme: 2000</a:t>
            </a:r>
          </a:p>
          <a:p>
            <a:pPr eaLnBrk="1" hangingPunct="1"/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Produkte: Garagen-Schwingtore </a:t>
            </a:r>
          </a:p>
          <a:p>
            <a:pPr eaLnBrk="1" hangingPunct="1"/>
            <a:endParaRPr lang="en-US" altLang="de-DE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mtClean="0"/>
              <a:t>4</a:t>
            </a:r>
          </a:p>
        </p:txBody>
      </p:sp>
      <p:sp>
        <p:nvSpPr>
          <p:cNvPr id="73731" name="Rectangle 1026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Text Box 1027"/>
          <p:cNvSpPr>
            <a:spLocks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Die Hörmann Gruppe wird heute in der dritten und vierten Generation vom Enkel und den Urenkeln des Firmengründers August Hörmann geleitet.</a:t>
            </a:r>
          </a:p>
          <a:p>
            <a:pPr eaLnBrk="1" hangingPunct="1">
              <a:spcBef>
                <a:spcPct val="50000"/>
              </a:spcBef>
            </a:pPr>
            <a:endParaRPr lang="de-DE" altLang="de-DE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Die persönlich haftenden Gesellschafter, v.l.n.r.: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Martin J. Hörmann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Thomas J. Hörmann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Christoph Hörmann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mtClean="0"/>
              <a:t>40</a:t>
            </a:r>
          </a:p>
        </p:txBody>
      </p:sp>
      <p:sp>
        <p:nvSpPr>
          <p:cNvPr id="1105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 b="1" smtClean="0">
                <a:solidFill>
                  <a:srgbClr val="000000"/>
                </a:solidFill>
                <a:latin typeface="Arial" charset="0"/>
              </a:rPr>
              <a:t>Tubauto SAS, Sens, Frankreich</a:t>
            </a:r>
          </a:p>
          <a:p>
            <a:pPr eaLnBrk="1" hangingPunct="1"/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Übernahme: 1991</a:t>
            </a:r>
          </a:p>
          <a:p>
            <a:pPr eaLnBrk="1" hangingPunct="1"/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Produkte: Garagen-Schwingtore </a:t>
            </a:r>
            <a:endParaRPr lang="en-US" altLang="de-DE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E1322F7-5081-437A-A38B-3D1D7E80B777}" type="slidenum">
              <a:rPr lang="en-US" altLang="de-DE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41</a:t>
            </a:fld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116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de-DE" b="1" smtClean="0"/>
              <a:t>HUGA Hubert Gaisendrees </a:t>
            </a:r>
            <a:r>
              <a:rPr lang="de-DE" altLang="de-DE" b="1" smtClean="0"/>
              <a:t>KG, Gütersloh, Deutschland</a:t>
            </a:r>
            <a:endParaRPr lang="de-DE" altLang="de-DE" smtClean="0"/>
          </a:p>
          <a:p>
            <a:r>
              <a:rPr lang="de-DE" altLang="de-DE" smtClean="0"/>
              <a:t>Übernahme: 2013</a:t>
            </a:r>
          </a:p>
          <a:p>
            <a:r>
              <a:rPr lang="de-DE" altLang="de-DE" smtClean="0"/>
              <a:t>Produkte: Innentüren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906F62E-4D8E-4933-87B5-934A9EA0DC13}" type="slidenum">
              <a:rPr lang="en-US" altLang="de-DE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42</a:t>
            </a:fld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126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b="1" smtClean="0"/>
              <a:t>ALUKON KG, Konradsreuth, Deutschland</a:t>
            </a:r>
            <a:endParaRPr lang="de-DE" altLang="de-DE" smtClean="0"/>
          </a:p>
          <a:p>
            <a:r>
              <a:rPr lang="de-DE" altLang="de-DE" smtClean="0"/>
              <a:t>Übernahme: 2013</a:t>
            </a:r>
          </a:p>
          <a:p>
            <a:r>
              <a:rPr lang="de-DE" altLang="de-DE" smtClean="0"/>
              <a:t>Produkte: Rolladen, Insektenschutz, Außenjalousien, Garagentore, Dämmsysteme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021C424-98C2-47B7-9D76-9160E8920130}" type="slidenum">
              <a:rPr lang="en-US" altLang="de-DE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43</a:t>
            </a:fld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136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b="1" smtClean="0"/>
              <a:t>IG Doors Ltd., Cwmbran, UK</a:t>
            </a:r>
            <a:endParaRPr lang="de-DE" altLang="de-DE" smtClean="0"/>
          </a:p>
          <a:p>
            <a:r>
              <a:rPr lang="de-DE" altLang="de-DE" smtClean="0"/>
              <a:t>Übernahme: 2013</a:t>
            </a:r>
          </a:p>
          <a:p>
            <a:r>
              <a:rPr lang="de-DE" altLang="de-DE" smtClean="0"/>
              <a:t>Produkte: Eingangstüren und Haustüren aus Stahl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 txBox="1">
            <a:spLocks noGrp="1" noChangeArrowheads="1"/>
          </p:cNvSpPr>
          <p:nvPr/>
        </p:nvSpPr>
        <p:spPr bwMode="auto">
          <a:xfrm>
            <a:off x="3773488" y="9339263"/>
            <a:ext cx="28876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9C70EA1-1FFD-47F6-BDFA-B05CA01561C3}" type="slidenum">
              <a:rPr lang="en-US" altLang="de-DE"/>
              <a:pPr algn="r" eaLnBrk="1" hangingPunct="1">
                <a:spcBef>
                  <a:spcPct val="0"/>
                </a:spcBef>
              </a:pPr>
              <a:t>44</a:t>
            </a:fld>
            <a:endParaRPr lang="en-US" altLang="de-DE"/>
          </a:p>
        </p:txBody>
      </p:sp>
      <p:sp>
        <p:nvSpPr>
          <p:cNvPr id="1146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 txBox="1">
            <a:spLocks noGrp="1" noChangeArrowheads="1"/>
          </p:cNvSpPr>
          <p:nvPr/>
        </p:nvSpPr>
        <p:spPr bwMode="auto">
          <a:xfrm>
            <a:off x="3773488" y="9339263"/>
            <a:ext cx="28876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313B2E3-78D0-4289-950A-80741471DA8E}" type="slidenum">
              <a:rPr lang="en-US" altLang="de-DE"/>
              <a:pPr algn="r" eaLnBrk="1" hangingPunct="1">
                <a:spcBef>
                  <a:spcPct val="0"/>
                </a:spcBef>
              </a:pPr>
              <a:t>45</a:t>
            </a:fld>
            <a:endParaRPr lang="en-US" altLang="de-DE"/>
          </a:p>
        </p:txBody>
      </p:sp>
      <p:sp>
        <p:nvSpPr>
          <p:cNvPr id="11571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571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de-DE" b="1" smtClean="0">
                <a:latin typeface="Arial" charset="0"/>
              </a:rPr>
              <a:t>Hörmann Flexon LLC, Burgettstown, PA, USA </a:t>
            </a:r>
          </a:p>
          <a:p>
            <a:pPr eaLnBrk="1" hangingPunct="1"/>
            <a:r>
              <a:rPr lang="de-DE" altLang="de-DE" smtClean="0">
                <a:latin typeface="Arial" charset="0"/>
              </a:rPr>
              <a:t>Übernahme: 2006</a:t>
            </a:r>
            <a:endParaRPr lang="en-US" altLang="de-DE" smtClean="0">
              <a:latin typeface="Arial" charset="0"/>
            </a:endParaRPr>
          </a:p>
          <a:p>
            <a:pPr eaLnBrk="1" hangingPunct="1"/>
            <a:r>
              <a:rPr lang="en-US" altLang="de-DE" smtClean="0">
                <a:latin typeface="Arial" charset="0"/>
              </a:rPr>
              <a:t>Produkte: </a:t>
            </a:r>
            <a:r>
              <a:rPr lang="de-DE" altLang="de-DE" smtClean="0">
                <a:latin typeface="Arial" charset="0"/>
              </a:rPr>
              <a:t>Industrie-Schnelllauftore</a:t>
            </a:r>
            <a:endParaRPr lang="en-US" altLang="de-DE" smtClean="0">
              <a:latin typeface="Arial" charset="0"/>
            </a:endParaRPr>
          </a:p>
          <a:p>
            <a:pPr eaLnBrk="1" hangingPunct="1"/>
            <a:endParaRPr lang="en-US" altLang="de-DE" smtClean="0">
              <a:latin typeface="Arial" charset="0"/>
            </a:endParaRPr>
          </a:p>
          <a:p>
            <a:pPr eaLnBrk="1" hangingPunct="1"/>
            <a:endParaRPr lang="en-US" altLang="de-DE" smtClean="0">
              <a:latin typeface="Arial" charset="0"/>
            </a:endParaRPr>
          </a:p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 txBox="1">
            <a:spLocks noGrp="1" noChangeArrowheads="1"/>
          </p:cNvSpPr>
          <p:nvPr/>
        </p:nvSpPr>
        <p:spPr bwMode="auto">
          <a:xfrm>
            <a:off x="3773488" y="9339263"/>
            <a:ext cx="28876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8CB23D6-9051-4ABD-85D0-4BB429182FB3}" type="slidenum">
              <a:rPr lang="en-US" altLang="de-DE"/>
              <a:pPr algn="r" eaLnBrk="1" hangingPunct="1">
                <a:spcBef>
                  <a:spcPct val="0"/>
                </a:spcBef>
              </a:pPr>
              <a:t>46</a:t>
            </a:fld>
            <a:endParaRPr lang="en-US" altLang="de-DE"/>
          </a:p>
        </p:txBody>
      </p:sp>
      <p:sp>
        <p:nvSpPr>
          <p:cNvPr id="11673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674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de-DE" b="1" smtClean="0">
                <a:latin typeface="Arial" charset="0"/>
              </a:rPr>
              <a:t>Hörmann LLC, Montgomery, IL, USA </a:t>
            </a:r>
          </a:p>
          <a:p>
            <a:pPr eaLnBrk="1" hangingPunct="1"/>
            <a:r>
              <a:rPr lang="de-DE" altLang="de-DE" smtClean="0">
                <a:latin typeface="Arial" charset="0"/>
              </a:rPr>
              <a:t>Übernahme: 2006</a:t>
            </a:r>
            <a:endParaRPr lang="en-US" altLang="de-DE" smtClean="0">
              <a:latin typeface="Arial" charset="0"/>
            </a:endParaRPr>
          </a:p>
          <a:p>
            <a:pPr eaLnBrk="1" hangingPunct="1"/>
            <a:r>
              <a:rPr lang="en-US" altLang="de-DE" smtClean="0">
                <a:latin typeface="Arial" charset="0"/>
              </a:rPr>
              <a:t>Produkte: </a:t>
            </a:r>
            <a:r>
              <a:rPr lang="de-DE" altLang="de-DE" smtClean="0">
                <a:latin typeface="Arial" charset="0"/>
              </a:rPr>
              <a:t>Garagen- und Industrie-Sectionaltore</a:t>
            </a:r>
            <a:endParaRPr lang="en-US" altLang="de-DE" smtClean="0">
              <a:latin typeface="Arial" charset="0"/>
            </a:endParaRPr>
          </a:p>
          <a:p>
            <a:pPr eaLnBrk="1" hangingPunct="1"/>
            <a:endParaRPr lang="en-US" altLang="de-DE" smtClean="0">
              <a:latin typeface="Arial" charset="0"/>
            </a:endParaRPr>
          </a:p>
          <a:p>
            <a:pPr eaLnBrk="1" hangingPunct="1"/>
            <a:endParaRPr lang="en-US" alt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mtClean="0"/>
              <a:t>45</a:t>
            </a:r>
          </a:p>
        </p:txBody>
      </p:sp>
      <p:sp>
        <p:nvSpPr>
          <p:cNvPr id="1177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mtClean="0"/>
              <a:t>46</a:t>
            </a:r>
          </a:p>
        </p:txBody>
      </p:sp>
      <p:sp>
        <p:nvSpPr>
          <p:cNvPr id="1187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6750" y="4916488"/>
            <a:ext cx="5329238" cy="4424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 b="1" smtClean="0">
                <a:solidFill>
                  <a:srgbClr val="000000"/>
                </a:solidFill>
                <a:latin typeface="Arial" charset="0"/>
              </a:rPr>
              <a:t>Hörmann Beijing Door Production Co. Ltd., China</a:t>
            </a:r>
          </a:p>
          <a:p>
            <a:pPr eaLnBrk="1" hangingPunct="1"/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Gegründet: 2000</a:t>
            </a:r>
          </a:p>
          <a:p>
            <a:pPr eaLnBrk="1" hangingPunct="1"/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Produkte: Feuerschutz-, Sicherheits- und Mehrzwecktüren, Industrie-Sectionaltore</a:t>
            </a:r>
            <a:endParaRPr lang="en-US" altLang="de-DE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mtClean="0"/>
              <a:t>47</a:t>
            </a:r>
          </a:p>
        </p:txBody>
      </p:sp>
      <p:sp>
        <p:nvSpPr>
          <p:cNvPr id="1198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6750" y="4916488"/>
            <a:ext cx="5329238" cy="4178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115000"/>
              </a:lnSpc>
              <a:spcBef>
                <a:spcPct val="115000"/>
              </a:spcBef>
            </a:pPr>
            <a:r>
              <a:rPr lang="de-DE" altLang="de-DE" b="1" smtClean="0">
                <a:solidFill>
                  <a:srgbClr val="000000"/>
                </a:solidFill>
                <a:latin typeface="Arial" charset="0"/>
              </a:rPr>
              <a:t>Hörmann Tianjin Door Production Co. Ltd., China</a:t>
            </a:r>
          </a:p>
          <a:p>
            <a:pPr eaLnBrk="1" hangingPunct="1"/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Gegründet: 2009</a:t>
            </a:r>
          </a:p>
          <a:p>
            <a:pPr eaLnBrk="1" hangingPunct="1"/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Produkte: Industrietore, Verladetechnik </a:t>
            </a:r>
            <a:endParaRPr lang="en-US" altLang="de-DE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mtClean="0"/>
              <a:t>5</a:t>
            </a:r>
          </a:p>
        </p:txBody>
      </p:sp>
      <p:sp>
        <p:nvSpPr>
          <p:cNvPr id="7475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de-DE" b="1" smtClean="0">
                <a:solidFill>
                  <a:srgbClr val="000000"/>
                </a:solidFill>
                <a:latin typeface="Arial" charset="0"/>
              </a:rPr>
              <a:t>Innovative Produkte</a:t>
            </a:r>
          </a:p>
          <a:p>
            <a:pPr eaLnBrk="1" hangingPunct="1"/>
            <a:r>
              <a:rPr lang="en-US" altLang="de-DE" smtClean="0">
                <a:solidFill>
                  <a:srgbClr val="000000"/>
                </a:solidFill>
                <a:latin typeface="Arial" charset="0"/>
              </a:rPr>
              <a:t>Raumsparende, sich </a:t>
            </a:r>
            <a:r>
              <a:rPr lang="de-DE" altLang="de-DE" smtClean="0">
                <a:solidFill>
                  <a:srgbClr val="000000"/>
                </a:solidFill>
                <a:latin typeface="Arial" charset="0"/>
              </a:rPr>
              <a:t>senkrecht</a:t>
            </a:r>
            <a:r>
              <a:rPr lang="en-US" altLang="de-DE" smtClean="0">
                <a:solidFill>
                  <a:srgbClr val="000000"/>
                </a:solidFill>
                <a:latin typeface="Arial" charset="0"/>
              </a:rPr>
              <a:t> öffnende Sectionaltore für Garagen sowie für Industrie- und Gewerbebauten leiten in den 1960er Jahren eine zukunftsweisende Entwicklung ein. Die Produktpalette wurde seither konsequent erweitert. Sie umfasst heute neben den bekannten Klassikern auch Roll-, Falt-, Feuerschutz- und Schnelllauftore, Torantriebe und Steuerungen sowie Verladetechniksysteme, Feuer- und Rauchschutzabschlüsse, Haus- und Innentüren, Vordächer und Zargen.</a:t>
            </a:r>
          </a:p>
          <a:p>
            <a:pPr eaLnBrk="1" hangingPunct="1"/>
            <a:endParaRPr lang="de-DE" altLang="de-DE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buFontTx/>
              <a:buChar char="•"/>
            </a:pPr>
            <a:endParaRPr lang="de-DE" altLang="de-DE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EC1F24C-9032-48EA-ADD8-5BA6C0FBA8A2}" type="slidenum">
              <a:rPr lang="en-US" altLang="de-DE" smtClean="0"/>
              <a:pPr eaLnBrk="1" hangingPunct="1">
                <a:spcBef>
                  <a:spcPct val="0"/>
                </a:spcBef>
              </a:pPr>
              <a:t>50</a:t>
            </a:fld>
            <a:endParaRPr lang="en-US" altLang="de-DE" smtClean="0"/>
          </a:p>
        </p:txBody>
      </p:sp>
      <p:sp>
        <p:nvSpPr>
          <p:cNvPr id="1208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6750" y="4916488"/>
            <a:ext cx="5329238" cy="4178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115000"/>
              </a:lnSpc>
              <a:spcBef>
                <a:spcPct val="115000"/>
              </a:spcBef>
            </a:pPr>
            <a:r>
              <a:rPr lang="en-US" altLang="de-DE" b="1" smtClean="0">
                <a:latin typeface="Arial" charset="0"/>
              </a:rPr>
              <a:t>Shakti Hormann Ltd., India</a:t>
            </a:r>
          </a:p>
          <a:p>
            <a:pPr eaLnBrk="1" hangingPunct="1">
              <a:lnSpc>
                <a:spcPct val="115000"/>
              </a:lnSpc>
              <a:spcBef>
                <a:spcPct val="115000"/>
              </a:spcBef>
            </a:pPr>
            <a:r>
              <a:rPr lang="en-US" altLang="de-DE" smtClean="0">
                <a:latin typeface="Arial" charset="0"/>
              </a:rPr>
              <a:t>Products: Industrial doors, loading systems, fire-rated doors, internal doors, multi-purpose doors, steel security doors</a:t>
            </a:r>
          </a:p>
          <a:p>
            <a:pPr eaLnBrk="1" hangingPunct="1">
              <a:lnSpc>
                <a:spcPct val="115000"/>
              </a:lnSpc>
              <a:spcBef>
                <a:spcPct val="115000"/>
              </a:spcBef>
            </a:pPr>
            <a:endParaRPr lang="en-US" alt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873125" y="452438"/>
            <a:ext cx="4916488" cy="3687762"/>
          </a:xfrm>
          <a:ln/>
        </p:spPr>
      </p:sp>
      <p:sp>
        <p:nvSpPr>
          <p:cNvPr id="12185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mtClean="0"/>
              <a:t>48</a:t>
            </a:r>
          </a:p>
        </p:txBody>
      </p:sp>
      <p:graphicFrame>
        <p:nvGraphicFramePr>
          <p:cNvPr id="5" name="Group 383"/>
          <p:cNvGraphicFramePr>
            <a:graphicFrameLocks noGrp="1"/>
          </p:cNvGraphicFramePr>
          <p:nvPr/>
        </p:nvGraphicFramePr>
        <p:xfrm>
          <a:off x="466725" y="4232275"/>
          <a:ext cx="5724525" cy="5541963"/>
        </p:xfrm>
        <a:graphic>
          <a:graphicData uri="http://schemas.openxmlformats.org/drawingml/2006/table">
            <a:tbl>
              <a:tblPr/>
              <a:tblGrid>
                <a:gridCol w="554008"/>
                <a:gridCol w="2103323"/>
                <a:gridCol w="504798"/>
                <a:gridCol w="2562396"/>
              </a:tblGrid>
              <a:tr h="201195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Hörmann Deutschland mit 14 nationalen </a:t>
                      </a:r>
                      <a:r>
                        <a:rPr kumimoji="0" lang="de-DE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NLn</a:t>
                      </a:r>
                      <a:endParaRPr kumimoji="0" lang="de-DE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5" marR="91435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22863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1961</a:t>
                      </a:r>
                    </a:p>
                  </a:txBody>
                  <a:tcPr marL="91435" marR="91435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Hörmann Niederlande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2002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Hörmann USA mit 10 nationalen </a:t>
                      </a:r>
                      <a:r>
                        <a:rPr kumimoji="0" lang="de-DE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NLn</a:t>
                      </a:r>
                      <a:endParaRPr kumimoji="0" lang="de-DE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3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1977</a:t>
                      </a:r>
                    </a:p>
                  </a:txBody>
                  <a:tcPr marL="91435" marR="91435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Hörmann Belgien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Hörmann Dänemark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3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1979</a:t>
                      </a:r>
                    </a:p>
                  </a:txBody>
                  <a:tcPr marL="91435" marR="91435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Hörmann Großbritannien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Hörmann Portugal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7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1982</a:t>
                      </a:r>
                    </a:p>
                  </a:txBody>
                  <a:tcPr marL="91435" marR="91435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Hörmann Frankreich mit 8 nationalen </a:t>
                      </a:r>
                      <a:r>
                        <a:rPr kumimoji="0" lang="de-DE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NLn</a:t>
                      </a:r>
                      <a:endParaRPr kumimoji="0" lang="de-DE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2004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Hörmann Slowakische Republik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3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1983</a:t>
                      </a:r>
                    </a:p>
                  </a:txBody>
                  <a:tcPr marL="91435" marR="91435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Hörmann Schweiz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Hörmann Türkei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80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1984</a:t>
                      </a:r>
                    </a:p>
                  </a:txBody>
                  <a:tcPr marL="91435" marR="91435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Hörmann Österreich mit 2 nationalen NLn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2005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Hörmann Estland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3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1990</a:t>
                      </a:r>
                    </a:p>
                  </a:txBody>
                  <a:tcPr marL="91435" marR="91435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Hörmann Italien mit 3 nationalen </a:t>
                      </a:r>
                      <a:r>
                        <a:rPr kumimoji="0" lang="de-DE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NLn</a:t>
                      </a:r>
                      <a:endParaRPr kumimoji="0" lang="de-DE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Hörmann Bulgarien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3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1991</a:t>
                      </a:r>
                    </a:p>
                  </a:txBody>
                  <a:tcPr marL="91435" marR="91435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Hörmann Ungarn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2008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Hörmann Indien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3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1992</a:t>
                      </a:r>
                    </a:p>
                  </a:txBody>
                  <a:tcPr marL="91435" marR="91435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Hörmann Polen mit 4 nationalen NLn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Hörmann Serbien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80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1994</a:t>
                      </a:r>
                    </a:p>
                  </a:txBody>
                  <a:tcPr marL="91435" marR="91435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Hörmann Spanien mit 2 nationalen NLn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Hörmann Kasachstan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3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1997</a:t>
                      </a:r>
                    </a:p>
                  </a:txBody>
                  <a:tcPr marL="91435" marR="91435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Hörmann Tschechische Republik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Hörmann Griechenland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80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5" marR="91435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Hörmann Russland mit 6 nationalen NLn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Hörmann Middle East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3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1998</a:t>
                      </a:r>
                    </a:p>
                  </a:txBody>
                  <a:tcPr marL="91435" marR="91435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Hörmann Schweden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2009 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Hörmann Brasilien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093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1999</a:t>
                      </a:r>
                    </a:p>
                  </a:txBody>
                  <a:tcPr marL="91435" marR="91435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Hörmann Norwegen mit 2 nationalen NLn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2010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Hörmann Vietnam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80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5" marR="91435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Hörmann Ukraine mit 2 nationalen NLn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2011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Hörmann Belarus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3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5" marR="91435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Hörmann China mit 6 nationalen NLn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Hörmann Kroatien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3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2001</a:t>
                      </a:r>
                    </a:p>
                  </a:txBody>
                  <a:tcPr marL="91435" marR="91435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Hörmann Rumänien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Hörmann Marokko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3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5" marR="91435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Hörmann Litauen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2013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Hörmann Malaysia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3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5" marR="91435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Hörmann Südkorea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3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5" marR="91435"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und 80 Vertriebspartner weltweit</a:t>
                      </a:r>
                    </a:p>
                  </a:txBody>
                  <a:tcPr marL="91435" marR="91435"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mtClean="0"/>
              <a:t>49</a:t>
            </a:r>
          </a:p>
        </p:txBody>
      </p:sp>
      <p:sp>
        <p:nvSpPr>
          <p:cNvPr id="1228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mtClean="0"/>
              <a:t>50</a:t>
            </a:r>
          </a:p>
        </p:txBody>
      </p:sp>
      <p:sp>
        <p:nvSpPr>
          <p:cNvPr id="1239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de-DE" sz="1000" b="1" smtClean="0">
                <a:solidFill>
                  <a:srgbClr val="000000"/>
                </a:solidFill>
                <a:latin typeface="Arial" charset="0"/>
              </a:rPr>
              <a:t>BAUHERR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de-DE" sz="1000" smtClean="0">
                <a:solidFill>
                  <a:srgbClr val="000000"/>
                </a:solidFill>
                <a:latin typeface="Arial" charset="0"/>
              </a:rPr>
              <a:t>Allianz Arena München Stadion GmbH</a:t>
            </a:r>
          </a:p>
          <a:p>
            <a:pPr eaLnBrk="1" hangingPunct="1">
              <a:lnSpc>
                <a:spcPct val="90000"/>
              </a:lnSpc>
            </a:pPr>
            <a:endParaRPr lang="en-US" altLang="de-DE" sz="1000" b="1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de-DE" sz="1000" b="1" smtClean="0">
                <a:solidFill>
                  <a:srgbClr val="000000"/>
                </a:solidFill>
                <a:latin typeface="Arial" charset="0"/>
              </a:rPr>
              <a:t>ENTWURF</a:t>
            </a:r>
          </a:p>
          <a:p>
            <a:pPr eaLnBrk="1" hangingPunct="1">
              <a:lnSpc>
                <a:spcPct val="90000"/>
              </a:lnSpc>
            </a:pPr>
            <a:r>
              <a:rPr lang="en-US" altLang="de-DE" sz="1000" smtClean="0">
                <a:solidFill>
                  <a:srgbClr val="000000"/>
                </a:solidFill>
                <a:latin typeface="Arial" charset="0"/>
              </a:rPr>
              <a:t>Herzog &amp; de Meuron, Basel</a:t>
            </a:r>
          </a:p>
          <a:p>
            <a:pPr eaLnBrk="1" hangingPunct="1">
              <a:lnSpc>
                <a:spcPct val="90000"/>
              </a:lnSpc>
            </a:pPr>
            <a:endParaRPr lang="en-US" altLang="de-DE" sz="1000" b="1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de-DE" sz="1000" b="1" smtClean="0">
                <a:solidFill>
                  <a:srgbClr val="000000"/>
                </a:solidFill>
                <a:latin typeface="Arial" charset="0"/>
              </a:rPr>
              <a:t>GENERALÜBERNEHMER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de-DE" sz="1000" smtClean="0">
                <a:solidFill>
                  <a:srgbClr val="000000"/>
                </a:solidFill>
                <a:latin typeface="Arial" charset="0"/>
              </a:rPr>
              <a:t>Alpine Bau Deutschland GmbH</a:t>
            </a:r>
          </a:p>
          <a:p>
            <a:pPr eaLnBrk="1" hangingPunct="1">
              <a:lnSpc>
                <a:spcPct val="90000"/>
              </a:lnSpc>
            </a:pPr>
            <a:endParaRPr lang="en-US" altLang="de-DE" sz="1000" b="1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de-DE" sz="1000" b="1" smtClean="0">
                <a:solidFill>
                  <a:srgbClr val="000000"/>
                </a:solidFill>
                <a:latin typeface="Arial" charset="0"/>
              </a:rPr>
              <a:t>GENERALPLANER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de-DE" sz="1000" smtClean="0">
                <a:solidFill>
                  <a:srgbClr val="000000"/>
                </a:solidFill>
                <a:latin typeface="Arial" charset="0"/>
              </a:rPr>
              <a:t>HVB Immobilien AG</a:t>
            </a:r>
          </a:p>
          <a:p>
            <a:pPr eaLnBrk="1" hangingPunct="1">
              <a:lnSpc>
                <a:spcPct val="90000"/>
              </a:lnSpc>
            </a:pPr>
            <a:endParaRPr lang="en-US" altLang="de-DE" sz="1000" b="1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de-DE" sz="1000" b="1" smtClean="0">
                <a:solidFill>
                  <a:srgbClr val="000000"/>
                </a:solidFill>
                <a:latin typeface="Arial" charset="0"/>
              </a:rPr>
              <a:t>STANDORT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de-DE" sz="1000" smtClean="0">
                <a:solidFill>
                  <a:srgbClr val="000000"/>
                </a:solidFill>
                <a:latin typeface="Arial" charset="0"/>
              </a:rPr>
              <a:t>München-Fröttmaning</a:t>
            </a:r>
          </a:p>
          <a:p>
            <a:pPr eaLnBrk="1" hangingPunct="1">
              <a:lnSpc>
                <a:spcPct val="90000"/>
              </a:lnSpc>
            </a:pPr>
            <a:endParaRPr lang="en-US" altLang="de-DE" sz="1000" b="1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de-DE" sz="1000" b="1" smtClean="0">
                <a:solidFill>
                  <a:srgbClr val="000000"/>
                </a:solidFill>
                <a:latin typeface="Arial" charset="0"/>
              </a:rPr>
              <a:t>HÖRMANN PRODUKTE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de-DE" sz="1000" smtClean="0">
                <a:solidFill>
                  <a:srgbClr val="000000"/>
                </a:solidFill>
                <a:latin typeface="Arial" charset="0"/>
              </a:rPr>
              <a:t>Rohrrahmenelemente: einflügelige T30 Stahl-Rohrrahmentüren HE 310, zweiflügelige T30 Stahl-Rohrrahmentüren HE 320, F30 Stahl-Feuerschutzverglasung HE 330; ein- und zweiflügelige Stahl-Feuerschutztüren T30 H3-D</a:t>
            </a:r>
          </a:p>
          <a:p>
            <a:pPr eaLnBrk="1" hangingPunct="1">
              <a:lnSpc>
                <a:spcPct val="90000"/>
              </a:lnSpc>
            </a:pPr>
            <a:endParaRPr lang="en-US" altLang="de-DE" sz="1000" b="1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de-DE" sz="1000" b="1" smtClean="0">
                <a:solidFill>
                  <a:srgbClr val="000000"/>
                </a:solidFill>
                <a:latin typeface="Arial" charset="0"/>
              </a:rPr>
              <a:t>SCHÖRGHUBER PRODUKTE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de-DE" sz="1000" smtClean="0">
                <a:solidFill>
                  <a:srgbClr val="000000"/>
                </a:solidFill>
                <a:latin typeface="Arial" charset="0"/>
              </a:rPr>
              <a:t>Holz-Spezialtüren: T30 / T90 Rauchschutztüren mit Hochschalldämmung, Schallschutztüren, Schiebetüren mit Stahl- /Holzblockzargen</a:t>
            </a:r>
          </a:p>
          <a:p>
            <a:pPr eaLnBrk="1" hangingPunct="1">
              <a:lnSpc>
                <a:spcPct val="90000"/>
              </a:lnSpc>
            </a:pPr>
            <a:endParaRPr lang="en-US" altLang="de-DE" sz="1000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mtClean="0"/>
              <a:t>51</a:t>
            </a:r>
          </a:p>
        </p:txBody>
      </p:sp>
      <p:sp>
        <p:nvSpPr>
          <p:cNvPr id="1249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de-DE" sz="1000" b="1" smtClean="0">
                <a:solidFill>
                  <a:srgbClr val="000000"/>
                </a:solidFill>
                <a:latin typeface="Arial" charset="0"/>
              </a:rPr>
              <a:t>BAUHERR</a:t>
            </a:r>
            <a:r>
              <a:rPr lang="en-US" altLang="de-DE" sz="1000" smtClean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eaLnBrk="1" hangingPunct="1"/>
            <a:r>
              <a:rPr lang="en-US" altLang="de-DE" sz="1000" smtClean="0">
                <a:solidFill>
                  <a:srgbClr val="000000"/>
                </a:solidFill>
                <a:latin typeface="Arial" charset="0"/>
              </a:rPr>
              <a:t>ESO European Southern Observatory, Garching </a:t>
            </a:r>
            <a:br>
              <a:rPr lang="en-US" altLang="de-DE" sz="1000" smtClean="0">
                <a:solidFill>
                  <a:srgbClr val="000000"/>
                </a:solidFill>
                <a:latin typeface="Arial" charset="0"/>
              </a:rPr>
            </a:br>
            <a:endParaRPr lang="en-US" altLang="de-DE" sz="1000" b="1" smtClean="0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r>
              <a:rPr lang="en-US" altLang="de-DE" sz="1000" b="1" smtClean="0">
                <a:solidFill>
                  <a:srgbClr val="000000"/>
                </a:solidFill>
                <a:latin typeface="Arial" charset="0"/>
              </a:rPr>
              <a:t>ARCHITEKTEN</a:t>
            </a:r>
            <a:endParaRPr lang="en-US" altLang="de-DE" sz="1000" smtClean="0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r>
              <a:rPr lang="en-US" altLang="de-DE" sz="1000" smtClean="0">
                <a:solidFill>
                  <a:srgbClr val="000000"/>
                </a:solidFill>
                <a:latin typeface="Arial" charset="0"/>
              </a:rPr>
              <a:t>Auer + Weber + Architekten, München</a:t>
            </a:r>
            <a:br>
              <a:rPr lang="en-US" altLang="de-DE" sz="1000" smtClean="0">
                <a:solidFill>
                  <a:srgbClr val="000000"/>
                </a:solidFill>
                <a:latin typeface="Arial" charset="0"/>
              </a:rPr>
            </a:br>
            <a:endParaRPr lang="en-US" altLang="de-DE" sz="1000" smtClean="0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r>
              <a:rPr lang="en-US" altLang="de-DE" sz="1000" b="1" smtClean="0">
                <a:solidFill>
                  <a:srgbClr val="000000"/>
                </a:solidFill>
                <a:latin typeface="Arial" charset="0"/>
              </a:rPr>
              <a:t>PROJEKTBETEILIGTE</a:t>
            </a:r>
            <a:endParaRPr lang="en-US" altLang="de-DE" sz="1000" smtClean="0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r>
              <a:rPr lang="en-US" altLang="de-DE" sz="1000" smtClean="0">
                <a:solidFill>
                  <a:srgbClr val="000000"/>
                </a:solidFill>
                <a:latin typeface="Arial" charset="0"/>
              </a:rPr>
              <a:t>Mayr + Ludescher, München (Tragwerksplanung); HL-Technik, München (Haustechnik); Gesswein Henkel + Partner, Ostfildern (Freiraumgestaltung)</a:t>
            </a:r>
          </a:p>
          <a:p>
            <a:pPr eaLnBrk="1" hangingPunct="1"/>
            <a:r>
              <a:rPr lang="en-US" altLang="de-DE" sz="100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altLang="de-DE" sz="1000" smtClean="0">
                <a:solidFill>
                  <a:srgbClr val="000000"/>
                </a:solidFill>
                <a:latin typeface="Arial" charset="0"/>
              </a:rPr>
            </a:br>
            <a:r>
              <a:rPr lang="en-US" altLang="de-DE" sz="1000" b="1" smtClean="0">
                <a:solidFill>
                  <a:srgbClr val="000000"/>
                </a:solidFill>
                <a:latin typeface="Arial" charset="0"/>
              </a:rPr>
              <a:t>FERTIGSTELLUNG</a:t>
            </a:r>
            <a:endParaRPr lang="en-US" altLang="de-DE" sz="1000" smtClean="0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r>
              <a:rPr lang="en-US" altLang="de-DE" sz="1000" smtClean="0">
                <a:solidFill>
                  <a:srgbClr val="000000"/>
                </a:solidFill>
                <a:latin typeface="Arial" charset="0"/>
              </a:rPr>
              <a:t>2001</a:t>
            </a:r>
            <a:br>
              <a:rPr lang="en-US" altLang="de-DE" sz="1000" smtClean="0">
                <a:solidFill>
                  <a:srgbClr val="000000"/>
                </a:solidFill>
                <a:latin typeface="Arial" charset="0"/>
              </a:rPr>
            </a:br>
            <a:endParaRPr lang="en-US" altLang="de-DE" sz="1000" smtClean="0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r>
              <a:rPr lang="en-US" altLang="de-DE" sz="1000" b="1" smtClean="0">
                <a:solidFill>
                  <a:srgbClr val="000000"/>
                </a:solidFill>
                <a:latin typeface="Arial" charset="0"/>
              </a:rPr>
              <a:t>STANDORT</a:t>
            </a:r>
            <a:endParaRPr lang="en-US" altLang="de-DE" sz="1000" smtClean="0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r>
              <a:rPr lang="en-US" altLang="de-DE" sz="1000" smtClean="0">
                <a:solidFill>
                  <a:srgbClr val="000000"/>
                </a:solidFill>
                <a:latin typeface="Arial" charset="0"/>
              </a:rPr>
              <a:t>Cerro Paranal, Atacama-Wüste, ca. 120 km südlich von Antofagasta / Chile </a:t>
            </a:r>
          </a:p>
          <a:p>
            <a:pPr eaLnBrk="1" hangingPunct="1"/>
            <a:endParaRPr lang="en-US" altLang="de-DE" sz="1000" b="1" smtClean="0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r>
              <a:rPr lang="en-US" altLang="de-DE" sz="1000" b="1" smtClean="0">
                <a:solidFill>
                  <a:srgbClr val="000000"/>
                </a:solidFill>
                <a:latin typeface="Arial" charset="0"/>
              </a:rPr>
              <a:t>SCHÖRGHUBER PRODUKTE</a:t>
            </a:r>
          </a:p>
          <a:p>
            <a:pPr eaLnBrk="1" hangingPunct="1"/>
            <a:r>
              <a:rPr lang="en-US" altLang="de-DE" sz="1000" smtClean="0">
                <a:solidFill>
                  <a:srgbClr val="000000"/>
                </a:solidFill>
                <a:latin typeface="Arial" charset="0"/>
              </a:rPr>
              <a:t>Hochschalldämmende Brand- und Rauchschutztüren in Kreuzfugen-Furniertechnik und eingelegten Intarsienkedern.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mtClean="0"/>
              <a:t>52</a:t>
            </a:r>
          </a:p>
        </p:txBody>
      </p:sp>
      <p:sp>
        <p:nvSpPr>
          <p:cNvPr id="1259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de-DE" sz="1000" b="1" smtClean="0">
                <a:solidFill>
                  <a:srgbClr val="000000"/>
                </a:solidFill>
                <a:latin typeface="Arial" charset="0"/>
              </a:rPr>
              <a:t>BAUHERR</a:t>
            </a:r>
          </a:p>
          <a:p>
            <a:pPr eaLnBrk="1" hangingPunct="1"/>
            <a:r>
              <a:rPr lang="en-US" altLang="de-DE" sz="1000" smtClean="0">
                <a:solidFill>
                  <a:srgbClr val="000000"/>
                </a:solidFill>
                <a:latin typeface="Arial" charset="0"/>
              </a:rPr>
              <a:t>BMW AG, München, D</a:t>
            </a:r>
          </a:p>
          <a:p>
            <a:pPr eaLnBrk="1" hangingPunct="1"/>
            <a:endParaRPr lang="en-US" altLang="de-DE" sz="1000" smtClean="0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r>
              <a:rPr lang="en-US" altLang="de-DE" sz="1000" b="1" smtClean="0">
                <a:solidFill>
                  <a:srgbClr val="000000"/>
                </a:solidFill>
                <a:latin typeface="Arial" charset="0"/>
              </a:rPr>
              <a:t>GENERALPLANER</a:t>
            </a:r>
          </a:p>
          <a:p>
            <a:pPr eaLnBrk="1" hangingPunct="1"/>
            <a:r>
              <a:rPr lang="en-US" altLang="de-DE" sz="1000" smtClean="0">
                <a:solidFill>
                  <a:srgbClr val="000000"/>
                </a:solidFill>
                <a:latin typeface="Arial" charset="0"/>
              </a:rPr>
              <a:t>Coop Himmelb(l)au, Wolf D. Prix, W.Dreibholz &amp; Partner ZT GmbH, Wien</a:t>
            </a:r>
          </a:p>
          <a:p>
            <a:pPr eaLnBrk="1" hangingPunct="1"/>
            <a:endParaRPr lang="en-US" altLang="de-DE" sz="1000" b="1" smtClean="0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r>
              <a:rPr lang="en-US" altLang="de-DE" sz="1000" b="1" smtClean="0">
                <a:solidFill>
                  <a:srgbClr val="000000"/>
                </a:solidFill>
                <a:latin typeface="Arial" charset="0"/>
              </a:rPr>
              <a:t>PROJEKTSTEUERUNG INTERN</a:t>
            </a:r>
          </a:p>
          <a:p>
            <a:pPr eaLnBrk="1" hangingPunct="1"/>
            <a:r>
              <a:rPr lang="en-US" altLang="de-DE" sz="1000" smtClean="0">
                <a:solidFill>
                  <a:srgbClr val="000000"/>
                </a:solidFill>
                <a:latin typeface="Arial" charset="0"/>
              </a:rPr>
              <a:t>Hans Lechner ZT GmbH, Wien</a:t>
            </a:r>
          </a:p>
          <a:p>
            <a:pPr eaLnBrk="1" hangingPunct="1"/>
            <a:endParaRPr lang="en-US" altLang="de-DE" sz="1000" b="1" smtClean="0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r>
              <a:rPr lang="en-US" altLang="de-DE" sz="1000" b="1" smtClean="0">
                <a:solidFill>
                  <a:srgbClr val="000000"/>
                </a:solidFill>
                <a:latin typeface="Arial" charset="0"/>
              </a:rPr>
              <a:t>TRAGWERKSPLANUNG</a:t>
            </a:r>
          </a:p>
          <a:p>
            <a:pPr eaLnBrk="1" hangingPunct="1"/>
            <a:r>
              <a:rPr lang="en-US" altLang="de-DE" sz="1000" smtClean="0">
                <a:solidFill>
                  <a:srgbClr val="000000"/>
                </a:solidFill>
                <a:latin typeface="Arial" charset="0"/>
              </a:rPr>
              <a:t>B+G Ingenieure, Bollinger und Grohmann GmbH, Frankfurt a. M.</a:t>
            </a:r>
          </a:p>
          <a:p>
            <a:pPr eaLnBrk="1" hangingPunct="1"/>
            <a:endParaRPr lang="en-US" altLang="de-DE" sz="1000" b="1" smtClean="0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r>
              <a:rPr lang="en-US" altLang="de-DE" sz="1000" b="1" smtClean="0">
                <a:solidFill>
                  <a:srgbClr val="000000"/>
                </a:solidFill>
                <a:latin typeface="Arial" charset="0"/>
              </a:rPr>
              <a:t>BRUTTOGESCHOSSFLÄCHE</a:t>
            </a:r>
          </a:p>
          <a:p>
            <a:pPr eaLnBrk="1" hangingPunct="1"/>
            <a:r>
              <a:rPr lang="en-US" altLang="de-DE" sz="1000" smtClean="0">
                <a:solidFill>
                  <a:srgbClr val="000000"/>
                </a:solidFill>
                <a:latin typeface="Arial" charset="0"/>
              </a:rPr>
              <a:t>73.000 m²</a:t>
            </a:r>
          </a:p>
          <a:p>
            <a:pPr eaLnBrk="1" hangingPunct="1"/>
            <a:endParaRPr lang="de-DE" altLang="de-DE" sz="1000" smtClean="0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r>
              <a:rPr lang="en-US" altLang="de-DE" sz="1000" b="1" smtClean="0">
                <a:solidFill>
                  <a:srgbClr val="000000"/>
                </a:solidFill>
                <a:latin typeface="Arial" charset="0"/>
              </a:rPr>
              <a:t>HÖRMANN PRODUKTE</a:t>
            </a:r>
          </a:p>
          <a:p>
            <a:pPr eaLnBrk="1" hangingPunct="1"/>
            <a:r>
              <a:rPr lang="en-US" altLang="de-DE" sz="1000" smtClean="0">
                <a:solidFill>
                  <a:srgbClr val="000000"/>
                </a:solidFill>
                <a:latin typeface="Arial" charset="0"/>
              </a:rPr>
              <a:t>Hochschalldämmende Schallschutztüren HS75-1</a:t>
            </a:r>
          </a:p>
          <a:p>
            <a:pPr eaLnBrk="1" hangingPunct="1"/>
            <a:endParaRPr lang="en-US" altLang="de-DE" sz="1000" smtClean="0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r>
              <a:rPr lang="en-US" altLang="de-DE" sz="1000" b="1" smtClean="0">
                <a:solidFill>
                  <a:srgbClr val="000000"/>
                </a:solidFill>
                <a:latin typeface="Arial" charset="0"/>
              </a:rPr>
              <a:t>SCHÖRGHUBER PRODUKTE</a:t>
            </a:r>
          </a:p>
          <a:p>
            <a:pPr eaLnBrk="1" hangingPunct="1"/>
            <a:r>
              <a:rPr lang="en-US" altLang="de-DE" sz="1000" smtClean="0">
                <a:solidFill>
                  <a:srgbClr val="000000"/>
                </a:solidFill>
                <a:latin typeface="Arial" charset="0"/>
              </a:rPr>
              <a:t>Feuerbeständige T 90 Holz-Spezialtüren, teilweise hochschalldämmend; feuerhemmende T 30 Holz-Spezialtüren in Übergröße, teilweise mit Überwachungseinbauten</a:t>
            </a:r>
          </a:p>
          <a:p>
            <a:pPr eaLnBrk="1" hangingPunct="1"/>
            <a:endParaRPr lang="en-US" altLang="de-DE" sz="1000" smtClean="0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endParaRPr lang="en-US" altLang="de-DE" sz="1000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mtClean="0"/>
              <a:t>53</a:t>
            </a:r>
          </a:p>
        </p:txBody>
      </p:sp>
      <p:sp>
        <p:nvSpPr>
          <p:cNvPr id="1269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de-DE" sz="1000" b="1" smtClean="0">
                <a:solidFill>
                  <a:srgbClr val="000000"/>
                </a:solidFill>
                <a:latin typeface="Arial" charset="0"/>
              </a:rPr>
              <a:t>BAUHERR:</a:t>
            </a:r>
            <a:r>
              <a:rPr lang="en-US" altLang="de-DE" sz="1000" smtClean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de-DE" sz="1000" smtClean="0">
                <a:solidFill>
                  <a:srgbClr val="000000"/>
                </a:solidFill>
                <a:latin typeface="Arial" charset="0"/>
              </a:rPr>
              <a:t>Bundesministerium für Wirtschaft und Technologie</a:t>
            </a:r>
          </a:p>
          <a:p>
            <a:pPr eaLnBrk="1" hangingPunct="1">
              <a:lnSpc>
                <a:spcPct val="90000"/>
              </a:lnSpc>
            </a:pPr>
            <a:endParaRPr lang="en-US" altLang="de-DE" sz="1000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de-DE" sz="1000" b="1" smtClean="0">
                <a:solidFill>
                  <a:srgbClr val="000000"/>
                </a:solidFill>
                <a:latin typeface="Arial" charset="0"/>
              </a:rPr>
              <a:t>DURCHFÜHRUNGSGESELLSCHAFT: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de-DE" sz="1000" smtClean="0">
                <a:solidFill>
                  <a:srgbClr val="000000"/>
                </a:solidFill>
                <a:latin typeface="Arial" charset="0"/>
              </a:rPr>
              <a:t>Kölnmesse International GmbH</a:t>
            </a:r>
          </a:p>
          <a:p>
            <a:pPr eaLnBrk="1" hangingPunct="1">
              <a:lnSpc>
                <a:spcPct val="90000"/>
              </a:lnSpc>
            </a:pPr>
            <a:endParaRPr lang="en-US" altLang="de-DE" sz="1000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de-DE" sz="1000" b="1" smtClean="0">
                <a:solidFill>
                  <a:srgbClr val="000000"/>
                </a:solidFill>
                <a:latin typeface="Arial" charset="0"/>
              </a:rPr>
              <a:t>KONZEPT, PLANUNG UND UMSETZUNG:</a:t>
            </a:r>
          </a:p>
          <a:p>
            <a:pPr eaLnBrk="1" hangingPunct="1">
              <a:lnSpc>
                <a:spcPct val="90000"/>
              </a:lnSpc>
            </a:pPr>
            <a:r>
              <a:rPr lang="en-US" altLang="de-DE" sz="1000" smtClean="0">
                <a:solidFill>
                  <a:srgbClr val="000000"/>
                </a:solidFill>
                <a:latin typeface="Arial" charset="0"/>
              </a:rPr>
              <a:t>Arbeitsgemeinschaft Deutscher Pavillon Shanghai Gbr (ARGE)</a:t>
            </a:r>
          </a:p>
          <a:p>
            <a:pPr eaLnBrk="1" hangingPunct="1">
              <a:lnSpc>
                <a:spcPct val="90000"/>
              </a:lnSpc>
            </a:pPr>
            <a:endParaRPr lang="en-US" altLang="de-DE" sz="1000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de-DE" sz="1000" b="1" smtClean="0">
                <a:solidFill>
                  <a:srgbClr val="000000"/>
                </a:solidFill>
                <a:latin typeface="Arial" charset="0"/>
              </a:rPr>
              <a:t>ARCHITEKTUR UND GENERALPLANUNG</a:t>
            </a:r>
          </a:p>
          <a:p>
            <a:pPr eaLnBrk="1" hangingPunct="1">
              <a:lnSpc>
                <a:spcPct val="90000"/>
              </a:lnSpc>
            </a:pPr>
            <a:r>
              <a:rPr lang="en-US" altLang="de-DE" sz="1000" smtClean="0">
                <a:solidFill>
                  <a:srgbClr val="000000"/>
                </a:solidFill>
                <a:latin typeface="Arial" charset="0"/>
              </a:rPr>
              <a:t>Schmidhuber + Kaindl GmbH, München</a:t>
            </a:r>
          </a:p>
          <a:p>
            <a:pPr eaLnBrk="1" hangingPunct="1">
              <a:lnSpc>
                <a:spcPct val="90000"/>
              </a:lnSpc>
            </a:pPr>
            <a:endParaRPr lang="en-US" altLang="de-DE" sz="1000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de-DE" sz="1000" b="1" smtClean="0">
                <a:solidFill>
                  <a:srgbClr val="000000"/>
                </a:solidFill>
                <a:latin typeface="Arial" charset="0"/>
              </a:rPr>
              <a:t>AUSSTELLUNGS- UND MEDIENGESTALTUNG</a:t>
            </a:r>
          </a:p>
          <a:p>
            <a:pPr eaLnBrk="1" hangingPunct="1">
              <a:lnSpc>
                <a:spcPct val="90000"/>
              </a:lnSpc>
            </a:pPr>
            <a:r>
              <a:rPr lang="en-US" altLang="de-DE" sz="1000" smtClean="0">
                <a:solidFill>
                  <a:srgbClr val="000000"/>
                </a:solidFill>
                <a:latin typeface="Arial" charset="0"/>
              </a:rPr>
              <a:t>Milla und Partner GmbH, Stuttgart</a:t>
            </a:r>
          </a:p>
          <a:p>
            <a:pPr eaLnBrk="1" hangingPunct="1">
              <a:lnSpc>
                <a:spcPct val="90000"/>
              </a:lnSpc>
            </a:pPr>
            <a:endParaRPr lang="en-US" altLang="de-DE" sz="1000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de-DE" sz="1000" b="1" smtClean="0">
                <a:solidFill>
                  <a:srgbClr val="000000"/>
                </a:solidFill>
                <a:latin typeface="Arial" charset="0"/>
              </a:rPr>
              <a:t>AUSFÜHRUNG UND PROJEKTMANAGEMENT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de-DE" sz="1000" smtClean="0">
                <a:solidFill>
                  <a:srgbClr val="000000"/>
                </a:solidFill>
                <a:latin typeface="Arial" charset="0"/>
              </a:rPr>
              <a:t>Nüssli (Deutschland) GmbH, Roth</a:t>
            </a:r>
          </a:p>
          <a:p>
            <a:pPr eaLnBrk="1" hangingPunct="1">
              <a:lnSpc>
                <a:spcPct val="90000"/>
              </a:lnSpc>
            </a:pPr>
            <a:endParaRPr lang="en-US" altLang="de-DE" sz="1000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de-DE" sz="1000" b="1" smtClean="0">
                <a:solidFill>
                  <a:srgbClr val="000000"/>
                </a:solidFill>
                <a:latin typeface="Arial" charset="0"/>
              </a:rPr>
              <a:t>STANDORT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de-DE" sz="1000" smtClean="0">
                <a:solidFill>
                  <a:srgbClr val="000000"/>
                </a:solidFill>
                <a:latin typeface="Arial" charset="0"/>
              </a:rPr>
              <a:t>Expo-Gelände, Shanghai</a:t>
            </a:r>
          </a:p>
          <a:p>
            <a:pPr eaLnBrk="1" hangingPunct="1">
              <a:lnSpc>
                <a:spcPct val="90000"/>
              </a:lnSpc>
            </a:pPr>
            <a:endParaRPr lang="en-US" altLang="de-DE" sz="1000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de-DE" sz="1000" b="1" smtClean="0">
                <a:solidFill>
                  <a:srgbClr val="000000"/>
                </a:solidFill>
                <a:latin typeface="Arial" charset="0"/>
              </a:rPr>
              <a:t>HÖRMANN PRODUKTE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de-DE" sz="1000" smtClean="0">
                <a:solidFill>
                  <a:srgbClr val="000000"/>
                </a:solidFill>
                <a:latin typeface="Arial" charset="0"/>
              </a:rPr>
              <a:t>Ein- und zweiflügelige Stahl-Feuerschutz-und Multifunktionstüren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mtClean="0"/>
              <a:t>54</a:t>
            </a:r>
          </a:p>
        </p:txBody>
      </p:sp>
      <p:sp>
        <p:nvSpPr>
          <p:cNvPr id="1280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de-DE" sz="1000" b="1" smtClean="0">
                <a:solidFill>
                  <a:srgbClr val="000000"/>
                </a:solidFill>
                <a:latin typeface="Arial" charset="0"/>
              </a:rPr>
              <a:t>BAUHERR</a:t>
            </a:r>
          </a:p>
          <a:p>
            <a:pPr eaLnBrk="1" hangingPunct="1"/>
            <a:r>
              <a:rPr lang="en-US" altLang="de-DE" sz="1000" smtClean="0">
                <a:solidFill>
                  <a:srgbClr val="000000"/>
                </a:solidFill>
                <a:latin typeface="Arial" charset="0"/>
              </a:rPr>
              <a:t>Dr. Ing. h.c. Ferdinand Porsche AG, Stuttgart</a:t>
            </a:r>
          </a:p>
          <a:p>
            <a:pPr eaLnBrk="1" hangingPunct="1"/>
            <a:endParaRPr lang="en-US" altLang="de-DE" sz="1000" smtClean="0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r>
              <a:rPr lang="en-US" altLang="de-DE" sz="1000" b="1" smtClean="0">
                <a:solidFill>
                  <a:srgbClr val="000000"/>
                </a:solidFill>
                <a:latin typeface="Arial" charset="0"/>
              </a:rPr>
              <a:t>ENTWURF</a:t>
            </a:r>
          </a:p>
          <a:p>
            <a:pPr eaLnBrk="1" hangingPunct="1"/>
            <a:r>
              <a:rPr lang="en-US" altLang="de-DE" sz="1000" smtClean="0">
                <a:solidFill>
                  <a:srgbClr val="000000"/>
                </a:solidFill>
                <a:latin typeface="Arial" charset="0"/>
              </a:rPr>
              <a:t>aIB agiplan Integrale Bauplanung GmbH, Duisburg</a:t>
            </a:r>
          </a:p>
          <a:p>
            <a:pPr eaLnBrk="1" hangingPunct="1"/>
            <a:endParaRPr lang="en-US" altLang="de-DE" sz="1000" smtClean="0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r>
              <a:rPr lang="en-US" altLang="de-DE" sz="1000" b="1" smtClean="0">
                <a:solidFill>
                  <a:srgbClr val="000000"/>
                </a:solidFill>
                <a:latin typeface="Arial" charset="0"/>
              </a:rPr>
              <a:t>STANDORT</a:t>
            </a:r>
          </a:p>
          <a:p>
            <a:pPr eaLnBrk="1" hangingPunct="1"/>
            <a:r>
              <a:rPr lang="en-US" altLang="de-DE" sz="1000" smtClean="0">
                <a:solidFill>
                  <a:srgbClr val="000000"/>
                </a:solidFill>
                <a:latin typeface="Arial" charset="0"/>
              </a:rPr>
              <a:t>Porschestraße, Leipzig</a:t>
            </a:r>
          </a:p>
          <a:p>
            <a:pPr eaLnBrk="1" hangingPunct="1"/>
            <a:endParaRPr lang="en-US" altLang="de-DE" sz="1000" b="1" smtClean="0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r>
              <a:rPr lang="en-US" altLang="de-DE" sz="1000" b="1" smtClean="0">
                <a:solidFill>
                  <a:srgbClr val="000000"/>
                </a:solidFill>
                <a:latin typeface="Arial" charset="0"/>
              </a:rPr>
              <a:t>TRAGWERKSPLANUNG</a:t>
            </a:r>
          </a:p>
          <a:p>
            <a:pPr eaLnBrk="1" hangingPunct="1"/>
            <a:r>
              <a:rPr lang="en-US" altLang="de-DE" sz="1000" smtClean="0">
                <a:solidFill>
                  <a:srgbClr val="000000"/>
                </a:solidFill>
                <a:latin typeface="Arial" charset="0"/>
              </a:rPr>
              <a:t>Ing. Büro Baum und Weiher, Bergisch Gladbach</a:t>
            </a:r>
          </a:p>
          <a:p>
            <a:pPr eaLnBrk="1" hangingPunct="1"/>
            <a:endParaRPr lang="en-US" altLang="de-DE" sz="1000" b="1" smtClean="0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r>
              <a:rPr lang="en-US" altLang="de-DE" sz="1000" b="1" smtClean="0">
                <a:solidFill>
                  <a:srgbClr val="000000"/>
                </a:solidFill>
                <a:latin typeface="Arial" charset="0"/>
              </a:rPr>
              <a:t>TECHNISCHE GEBÄUDEAUSRÜSTUNG</a:t>
            </a:r>
          </a:p>
          <a:p>
            <a:pPr eaLnBrk="1" hangingPunct="1"/>
            <a:r>
              <a:rPr lang="en-US" altLang="de-DE" sz="1000" smtClean="0">
                <a:solidFill>
                  <a:srgbClr val="000000"/>
                </a:solidFill>
                <a:latin typeface="Arial" charset="0"/>
              </a:rPr>
              <a:t>PKA, Essen</a:t>
            </a:r>
          </a:p>
          <a:p>
            <a:pPr eaLnBrk="1" hangingPunct="1">
              <a:lnSpc>
                <a:spcPct val="90000"/>
              </a:lnSpc>
            </a:pPr>
            <a:endParaRPr lang="de-DE" altLang="de-DE" sz="1000" smtClean="0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r>
              <a:rPr lang="en-US" altLang="de-DE" sz="1000" b="1" smtClean="0">
                <a:solidFill>
                  <a:srgbClr val="000000"/>
                </a:solidFill>
                <a:latin typeface="Arial" charset="0"/>
              </a:rPr>
              <a:t>MITWIRKUNG AN DEROBJEKTPLANUNG</a:t>
            </a:r>
          </a:p>
          <a:p>
            <a:pPr eaLnBrk="1" hangingPunct="1"/>
            <a:r>
              <a:rPr lang="en-US" altLang="de-DE" sz="1000" smtClean="0">
                <a:solidFill>
                  <a:srgbClr val="000000"/>
                </a:solidFill>
                <a:latin typeface="Arial" charset="0"/>
              </a:rPr>
              <a:t>CEPEZED, Delft</a:t>
            </a:r>
          </a:p>
          <a:p>
            <a:pPr eaLnBrk="1" hangingPunct="1"/>
            <a:endParaRPr lang="en-US" altLang="de-DE" sz="1000" b="1" smtClean="0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r>
              <a:rPr lang="en-US" altLang="de-DE" sz="1000" b="1" smtClean="0">
                <a:solidFill>
                  <a:srgbClr val="000000"/>
                </a:solidFill>
                <a:latin typeface="Arial" charset="0"/>
              </a:rPr>
              <a:t>HÖRMANN PRODUKTE</a:t>
            </a:r>
          </a:p>
          <a:p>
            <a:pPr eaLnBrk="1" hangingPunct="1"/>
            <a:r>
              <a:rPr lang="en-US" altLang="de-DE" sz="1000" smtClean="0">
                <a:solidFill>
                  <a:srgbClr val="000000"/>
                </a:solidFill>
                <a:latin typeface="Arial" charset="0"/>
              </a:rPr>
              <a:t>Speed Sectionaltore SPU 40; Schnelllauftore V 4014; Rolltore Decotherm®</a:t>
            </a:r>
          </a:p>
          <a:p>
            <a:pPr eaLnBrk="1" hangingPunct="1">
              <a:lnSpc>
                <a:spcPct val="90000"/>
              </a:lnSpc>
            </a:pPr>
            <a:endParaRPr lang="en-US" altLang="de-DE" sz="1000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mtClean="0"/>
              <a:t>55</a:t>
            </a:r>
          </a:p>
        </p:txBody>
      </p:sp>
      <p:sp>
        <p:nvSpPr>
          <p:cNvPr id="1290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mtClean="0"/>
              <a:t>56</a:t>
            </a:r>
          </a:p>
        </p:txBody>
      </p:sp>
      <p:sp>
        <p:nvSpPr>
          <p:cNvPr id="1300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mtClean="0"/>
              <a:t>6</a:t>
            </a:r>
          </a:p>
        </p:txBody>
      </p:sp>
      <p:sp>
        <p:nvSpPr>
          <p:cNvPr id="7577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8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mtClean="0"/>
              <a:t>57</a:t>
            </a:r>
          </a:p>
        </p:txBody>
      </p:sp>
      <p:sp>
        <p:nvSpPr>
          <p:cNvPr id="1310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mtClean="0"/>
              <a:t>58</a:t>
            </a:r>
          </a:p>
        </p:txBody>
      </p:sp>
      <p:sp>
        <p:nvSpPr>
          <p:cNvPr id="1320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mtClean="0"/>
              <a:t>59</a:t>
            </a:r>
          </a:p>
        </p:txBody>
      </p:sp>
      <p:sp>
        <p:nvSpPr>
          <p:cNvPr id="1331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mtClean="0"/>
              <a:t>60</a:t>
            </a:r>
          </a:p>
        </p:txBody>
      </p:sp>
      <p:sp>
        <p:nvSpPr>
          <p:cNvPr id="1341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mtClean="0"/>
              <a:t>61</a:t>
            </a:r>
          </a:p>
        </p:txBody>
      </p:sp>
      <p:sp>
        <p:nvSpPr>
          <p:cNvPr id="1351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mtClean="0"/>
              <a:t>7</a:t>
            </a:r>
          </a:p>
        </p:txBody>
      </p:sp>
      <p:sp>
        <p:nvSpPr>
          <p:cNvPr id="768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mtClean="0"/>
              <a:t>8</a:t>
            </a:r>
          </a:p>
        </p:txBody>
      </p:sp>
      <p:sp>
        <p:nvSpPr>
          <p:cNvPr id="778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de-DE" smtClean="0"/>
              <a:t>9</a:t>
            </a:r>
          </a:p>
        </p:txBody>
      </p:sp>
      <p:sp>
        <p:nvSpPr>
          <p:cNvPr id="7885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44526-7B81-4186-8917-E6D6D028702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6869164"/>
      </p:ext>
    </p:extLst>
  </p:cSld>
  <p:clrMapOvr>
    <a:masterClrMapping/>
  </p:clrMapOvr>
  <p:transition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784D6-09E5-4AC4-8AB8-10EC504338B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583075"/>
      </p:ext>
    </p:extLst>
  </p:cSld>
  <p:clrMapOvr>
    <a:masterClrMapping/>
  </p:clrMapOvr>
  <p:transition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05600" y="188913"/>
            <a:ext cx="2114550" cy="633571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58775" y="188913"/>
            <a:ext cx="6194425" cy="6335712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A4A9A-617E-4C97-AA77-76FEC8517E7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403005"/>
      </p:ext>
    </p:extLst>
  </p:cSld>
  <p:clrMapOvr>
    <a:masterClrMapping/>
  </p:clrMapOvr>
  <p:transition>
    <p:strips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284BAC-2014-4195-B549-3B73BAC3C1E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5005887"/>
      </p:ext>
    </p:extLst>
  </p:cSld>
  <p:clrMapOvr>
    <a:masterClrMapping/>
  </p:clrMapOvr>
  <p:transition>
    <p:strips dir="r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8C798-D8CF-435E-A237-F2AFFFFF776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280927"/>
      </p:ext>
    </p:extLst>
  </p:cSld>
  <p:clrMapOvr>
    <a:masterClrMapping/>
  </p:clrMapOvr>
  <p:transition>
    <p:strips dir="r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E34AE-8EF4-45B6-A38D-74436F348DF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9448015"/>
      </p:ext>
    </p:extLst>
  </p:cSld>
  <p:clrMapOvr>
    <a:masterClrMapping/>
  </p:clrMapOvr>
  <p:transition>
    <p:strips dir="r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58775" y="1268413"/>
            <a:ext cx="4154488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268413"/>
            <a:ext cx="4154487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5F4F9-4D97-47B5-83DC-55E1628DCF0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7535206"/>
      </p:ext>
    </p:extLst>
  </p:cSld>
  <p:clrMapOvr>
    <a:masterClrMapping/>
  </p:clrMapOvr>
  <p:transition>
    <p:strips dir="r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7FF19-4D03-4008-BF5E-3DA50276A9D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927626"/>
      </p:ext>
    </p:extLst>
  </p:cSld>
  <p:clrMapOvr>
    <a:masterClrMapping/>
  </p:clrMapOvr>
  <p:transition>
    <p:strips dir="r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14F9F-4A88-412D-B714-D9B7A49DE6F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8499604"/>
      </p:ext>
    </p:extLst>
  </p:cSld>
  <p:clrMapOvr>
    <a:masterClrMapping/>
  </p:clrMapOvr>
  <p:transition>
    <p:strips dir="r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EECA49-FDB6-46DB-A7B5-653C4DBD8B7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7633980"/>
      </p:ext>
    </p:extLst>
  </p:cSld>
  <p:clrMapOvr>
    <a:masterClrMapping/>
  </p:clrMapOvr>
  <p:transition>
    <p:strips dir="r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78AF1-DAC1-4391-B768-A55420B7FE7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4218526"/>
      </p:ext>
    </p:extLst>
  </p:cSld>
  <p:clrMapOvr>
    <a:masterClrMapping/>
  </p:clrMapOvr>
  <p:transition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828F7-5D2D-415A-BD25-621EA7A331E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4771799"/>
      </p:ext>
    </p:extLst>
  </p:cSld>
  <p:clrMapOvr>
    <a:masterClrMapping/>
  </p:clrMapOvr>
  <p:transition>
    <p:strips dir="r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065006-24AB-4F2B-8482-D0468AFC8F0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5453693"/>
      </p:ext>
    </p:extLst>
  </p:cSld>
  <p:clrMapOvr>
    <a:masterClrMapping/>
  </p:clrMapOvr>
  <p:transition>
    <p:strips dir="r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2CC72-7E36-4059-99BB-C4F90FEEABE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1282803"/>
      </p:ext>
    </p:extLst>
  </p:cSld>
  <p:clrMapOvr>
    <a:masterClrMapping/>
  </p:clrMapOvr>
  <p:transition>
    <p:strips dir="r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05600" y="188913"/>
            <a:ext cx="2114550" cy="633571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58775" y="188913"/>
            <a:ext cx="6194425" cy="6335712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BBD50C-8707-4546-AFB0-B27D59FDD28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9581523"/>
      </p:ext>
    </p:extLst>
  </p:cSld>
  <p:clrMapOvr>
    <a:masterClrMapping/>
  </p:clrMapOvr>
  <p:transition>
    <p:strips dir="r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58DCC-D938-405C-9186-10099F716BB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1187144"/>
      </p:ext>
    </p:extLst>
  </p:cSld>
  <p:clrMapOvr>
    <a:masterClrMapping/>
  </p:clrMapOvr>
  <p:transition>
    <p:strips dir="r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78841-AC79-4081-B1F7-52A5AFE7D84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56762"/>
      </p:ext>
    </p:extLst>
  </p:cSld>
  <p:clrMapOvr>
    <a:masterClrMapping/>
  </p:clrMapOvr>
  <p:transition>
    <p:strips dir="r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BB717-1330-44B0-A80E-E4651C59DFC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3822425"/>
      </p:ext>
    </p:extLst>
  </p:cSld>
  <p:clrMapOvr>
    <a:masterClrMapping/>
  </p:clrMapOvr>
  <p:transition>
    <p:strips dir="r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58775" y="1268413"/>
            <a:ext cx="4154488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268413"/>
            <a:ext cx="4154487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A21B9-D605-4796-ADDC-C548008EA6E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0171043"/>
      </p:ext>
    </p:extLst>
  </p:cSld>
  <p:clrMapOvr>
    <a:masterClrMapping/>
  </p:clrMapOvr>
  <p:transition>
    <p:strips dir="r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1AABD-D3BF-447D-8757-CF0656A9B8A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7228505"/>
      </p:ext>
    </p:extLst>
  </p:cSld>
  <p:clrMapOvr>
    <a:masterClrMapping/>
  </p:clrMapOvr>
  <p:transition>
    <p:strips dir="r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361F6-0D9A-4F34-BCB7-E882E1CA52A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4498571"/>
      </p:ext>
    </p:extLst>
  </p:cSld>
  <p:clrMapOvr>
    <a:masterClrMapping/>
  </p:clrMapOvr>
  <p:transition>
    <p:strips dir="r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5F7F5-23F1-499C-B2BD-7DC8235888B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2461981"/>
      </p:ext>
    </p:extLst>
  </p:cSld>
  <p:clrMapOvr>
    <a:masterClrMapping/>
  </p:clrMapOvr>
  <p:transition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E92B86-4CFE-498C-B99F-1EA28F88DC5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5378280"/>
      </p:ext>
    </p:extLst>
  </p:cSld>
  <p:clrMapOvr>
    <a:masterClrMapping/>
  </p:clrMapOvr>
  <p:transition>
    <p:strips dir="r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3C91E-E642-4FCF-A3D4-78BE0FF7470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2226597"/>
      </p:ext>
    </p:extLst>
  </p:cSld>
  <p:clrMapOvr>
    <a:masterClrMapping/>
  </p:clrMapOvr>
  <p:transition>
    <p:strips dir="r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975E2-CBB4-44E4-8D84-1EA7E6DE3CF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8429815"/>
      </p:ext>
    </p:extLst>
  </p:cSld>
  <p:clrMapOvr>
    <a:masterClrMapping/>
  </p:clrMapOvr>
  <p:transition>
    <p:strips dir="r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116D8-2741-46E5-9356-A64A8AC3853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6043127"/>
      </p:ext>
    </p:extLst>
  </p:cSld>
  <p:clrMapOvr>
    <a:masterClrMapping/>
  </p:clrMapOvr>
  <p:transition>
    <p:strips dir="r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05600" y="188913"/>
            <a:ext cx="2114550" cy="633571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58775" y="188913"/>
            <a:ext cx="6194425" cy="6335712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F8D0E5-1259-41B0-8EBE-0A2D5587E37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3051379"/>
      </p:ext>
    </p:extLst>
  </p:cSld>
  <p:clrMapOvr>
    <a:masterClrMapping/>
  </p:clrMapOvr>
  <p:transition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58775" y="1268413"/>
            <a:ext cx="4154488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268413"/>
            <a:ext cx="4154487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148F5-E3D5-4743-AF9E-36929C8896C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1541744"/>
      </p:ext>
    </p:extLst>
  </p:cSld>
  <p:clrMapOvr>
    <a:masterClrMapping/>
  </p:clrMapOvr>
  <p:transition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0DF16-24D0-46DC-B788-6BA3B9C8856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0878777"/>
      </p:ext>
    </p:extLst>
  </p:cSld>
  <p:clrMapOvr>
    <a:masterClrMapping/>
  </p:clrMapOvr>
  <p:transition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1DE022-E9E1-4E54-AA5E-291A76DDA7A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7942084"/>
      </p:ext>
    </p:extLst>
  </p:cSld>
  <p:clrMapOvr>
    <a:masterClrMapping/>
  </p:clrMapOvr>
  <p:transition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A4B64-4299-4A29-A6BF-58F81AAA71F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2334133"/>
      </p:ext>
    </p:extLst>
  </p:cSld>
  <p:clrMapOvr>
    <a:masterClrMapping/>
  </p:clrMapOvr>
  <p:transition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42B33-E2B0-4E94-9526-9A8F29F1BB5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0586408"/>
      </p:ext>
    </p:extLst>
  </p:cSld>
  <p:clrMapOvr>
    <a:masterClrMapping/>
  </p:clrMapOvr>
  <p:transition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75434-2B98-4C02-9F12-CC6FC4D4425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059499"/>
      </p:ext>
    </p:extLst>
  </p:cSld>
  <p:clrMapOvr>
    <a:masterClrMapping/>
  </p:clrMapOvr>
  <p:transition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175" y="0"/>
            <a:ext cx="9140825" cy="1079500"/>
          </a:xfrm>
          <a:prstGeom prst="rect">
            <a:avLst/>
          </a:prstGeom>
          <a:solidFill>
            <a:srgbClr val="003A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2000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2000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2000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2000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de-DE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188913"/>
            <a:ext cx="75263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der über maximal zwei Zeilen läuft durch Klicken bearbeiten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5" y="1268413"/>
            <a:ext cx="8461375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2826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58775" y="6632575"/>
            <a:ext cx="1981200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spcAft>
                <a:spcPct val="0"/>
              </a:spcAft>
              <a:defRPr sz="10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826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19363" y="6632575"/>
            <a:ext cx="4140200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spcAft>
                <a:spcPct val="0"/>
              </a:spcAft>
              <a:defRPr sz="10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826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632575"/>
            <a:ext cx="576262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spcAft>
                <a:spcPct val="0"/>
              </a:spcAft>
              <a:defRPr sz="1000"/>
            </a:lvl1pPr>
          </a:lstStyle>
          <a:p>
            <a:pPr>
              <a:defRPr/>
            </a:pPr>
            <a:fld id="{5DD7D475-FE5D-4DFE-81C9-9F8B8E98776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1032" name="Picture 8" descr="HÖR-WZ-RGB-10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488" y="182563"/>
            <a:ext cx="6016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ransition>
    <p:strips dir="rd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F39B07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F39B07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F39B07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F39B07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F39B07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rgbClr val="F39B07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rgbClr val="F39B07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rgbClr val="F39B07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rgbClr val="F39B07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20000"/>
        </a:spcAft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182563" indent="-180975" algn="l" rtl="0" eaLnBrk="0" fontAlgn="base" hangingPunct="0">
        <a:spcBef>
          <a:spcPct val="0"/>
        </a:spcBef>
        <a:spcAft>
          <a:spcPct val="20000"/>
        </a:spcAft>
        <a:buClr>
          <a:srgbClr val="F39B07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2pPr>
      <a:lvl3pPr marL="357188" indent="-173038" algn="l" rtl="0" eaLnBrk="0" fontAlgn="base" hangingPunct="0">
        <a:spcBef>
          <a:spcPct val="0"/>
        </a:spcBef>
        <a:spcAft>
          <a:spcPct val="20000"/>
        </a:spcAft>
        <a:buClr>
          <a:srgbClr val="F39B07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3pPr>
      <a:lvl4pPr marL="539750" indent="-180975" algn="l" rtl="0" eaLnBrk="0" fontAlgn="base" hangingPunct="0">
        <a:spcBef>
          <a:spcPct val="0"/>
        </a:spcBef>
        <a:spcAft>
          <a:spcPct val="20000"/>
        </a:spcAft>
        <a:buClr>
          <a:srgbClr val="F39B07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712788" indent="-171450" algn="l" rtl="0" eaLnBrk="0" fontAlgn="base" hangingPunct="0">
        <a:spcBef>
          <a:spcPct val="0"/>
        </a:spcBef>
        <a:spcAft>
          <a:spcPct val="20000"/>
        </a:spcAft>
        <a:buClr>
          <a:srgbClr val="F39B07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5pPr>
      <a:lvl6pPr marL="1169988" indent="-171450" algn="l" rtl="0" fontAlgn="base">
        <a:spcBef>
          <a:spcPct val="0"/>
        </a:spcBef>
        <a:spcAft>
          <a:spcPct val="20000"/>
        </a:spcAft>
        <a:buClr>
          <a:srgbClr val="F39B07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6pPr>
      <a:lvl7pPr marL="1627188" indent="-171450" algn="l" rtl="0" fontAlgn="base">
        <a:spcBef>
          <a:spcPct val="0"/>
        </a:spcBef>
        <a:spcAft>
          <a:spcPct val="20000"/>
        </a:spcAft>
        <a:buClr>
          <a:srgbClr val="F39B07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7pPr>
      <a:lvl8pPr marL="2084388" indent="-171450" algn="l" rtl="0" fontAlgn="base">
        <a:spcBef>
          <a:spcPct val="0"/>
        </a:spcBef>
        <a:spcAft>
          <a:spcPct val="20000"/>
        </a:spcAft>
        <a:buClr>
          <a:srgbClr val="F39B07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8pPr>
      <a:lvl9pPr marL="2541588" indent="-171450" algn="l" rtl="0" fontAlgn="base">
        <a:spcBef>
          <a:spcPct val="0"/>
        </a:spcBef>
        <a:spcAft>
          <a:spcPct val="20000"/>
        </a:spcAft>
        <a:buClr>
          <a:srgbClr val="F39B07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175" y="0"/>
            <a:ext cx="9140825" cy="1079500"/>
          </a:xfrm>
          <a:prstGeom prst="rect">
            <a:avLst/>
          </a:prstGeom>
          <a:solidFill>
            <a:srgbClr val="003A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2000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2000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2000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2000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188913"/>
            <a:ext cx="75263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der über maximal zwei Zeilen läuft durch Klicken bearbeiten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5" y="1268413"/>
            <a:ext cx="8461375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2826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58775" y="6632575"/>
            <a:ext cx="1981200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826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19363" y="6632575"/>
            <a:ext cx="4140200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826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632575"/>
            <a:ext cx="576262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402E3E4-5CCD-464C-A4CF-998D00F20C3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2056" name="Picture 8" descr="HÖR-WZ-RGB-10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488" y="182563"/>
            <a:ext cx="6016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>
    <p:strips dir="rd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F39B07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F39B07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F39B07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F39B07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F39B07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rgbClr val="F39B07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rgbClr val="F39B07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rgbClr val="F39B07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rgbClr val="F39B07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20000"/>
        </a:spcAft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182563" indent="-180975" algn="l" rtl="0" eaLnBrk="0" fontAlgn="base" hangingPunct="0">
        <a:spcBef>
          <a:spcPct val="0"/>
        </a:spcBef>
        <a:spcAft>
          <a:spcPct val="20000"/>
        </a:spcAft>
        <a:buClr>
          <a:srgbClr val="F39B07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2pPr>
      <a:lvl3pPr marL="357188" indent="-173038" algn="l" rtl="0" eaLnBrk="0" fontAlgn="base" hangingPunct="0">
        <a:spcBef>
          <a:spcPct val="0"/>
        </a:spcBef>
        <a:spcAft>
          <a:spcPct val="20000"/>
        </a:spcAft>
        <a:buClr>
          <a:srgbClr val="F39B07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3pPr>
      <a:lvl4pPr marL="539750" indent="-180975" algn="l" rtl="0" eaLnBrk="0" fontAlgn="base" hangingPunct="0">
        <a:spcBef>
          <a:spcPct val="0"/>
        </a:spcBef>
        <a:spcAft>
          <a:spcPct val="20000"/>
        </a:spcAft>
        <a:buClr>
          <a:srgbClr val="F39B07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712788" indent="-171450" algn="l" rtl="0" eaLnBrk="0" fontAlgn="base" hangingPunct="0">
        <a:spcBef>
          <a:spcPct val="0"/>
        </a:spcBef>
        <a:spcAft>
          <a:spcPct val="20000"/>
        </a:spcAft>
        <a:buClr>
          <a:srgbClr val="F39B07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5pPr>
      <a:lvl6pPr marL="1169988" indent="-171450" algn="l" rtl="0" fontAlgn="base">
        <a:spcBef>
          <a:spcPct val="0"/>
        </a:spcBef>
        <a:spcAft>
          <a:spcPct val="20000"/>
        </a:spcAft>
        <a:buClr>
          <a:srgbClr val="F39B07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6pPr>
      <a:lvl7pPr marL="1627188" indent="-171450" algn="l" rtl="0" fontAlgn="base">
        <a:spcBef>
          <a:spcPct val="0"/>
        </a:spcBef>
        <a:spcAft>
          <a:spcPct val="20000"/>
        </a:spcAft>
        <a:buClr>
          <a:srgbClr val="F39B07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7pPr>
      <a:lvl8pPr marL="2084388" indent="-171450" algn="l" rtl="0" fontAlgn="base">
        <a:spcBef>
          <a:spcPct val="0"/>
        </a:spcBef>
        <a:spcAft>
          <a:spcPct val="20000"/>
        </a:spcAft>
        <a:buClr>
          <a:srgbClr val="F39B07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8pPr>
      <a:lvl9pPr marL="2541588" indent="-171450" algn="l" rtl="0" fontAlgn="base">
        <a:spcBef>
          <a:spcPct val="0"/>
        </a:spcBef>
        <a:spcAft>
          <a:spcPct val="20000"/>
        </a:spcAft>
        <a:buClr>
          <a:srgbClr val="F39B07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175" y="0"/>
            <a:ext cx="9140825" cy="1079500"/>
          </a:xfrm>
          <a:prstGeom prst="rect">
            <a:avLst/>
          </a:prstGeom>
          <a:solidFill>
            <a:srgbClr val="003A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2000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2000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2000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2000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188913"/>
            <a:ext cx="75263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der über maximal zwei Zeilen läuft durch Klicken bearbeiten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5" y="1268413"/>
            <a:ext cx="8461375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2826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58775" y="6632575"/>
            <a:ext cx="1981200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826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19363" y="6632575"/>
            <a:ext cx="4140200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826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632575"/>
            <a:ext cx="576262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35F3FA7-8858-40EB-99ED-4683C04F864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3080" name="Picture 8" descr="HÖR-WZ-RGB-10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488" y="182563"/>
            <a:ext cx="6016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>
    <p:strips dir="rd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F39B07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F39B07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F39B07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F39B07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F39B07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rgbClr val="F39B07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rgbClr val="F39B07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rgbClr val="F39B07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rgbClr val="F39B07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20000"/>
        </a:spcAft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182563" indent="-180975" algn="l" rtl="0" eaLnBrk="0" fontAlgn="base" hangingPunct="0">
        <a:spcBef>
          <a:spcPct val="0"/>
        </a:spcBef>
        <a:spcAft>
          <a:spcPct val="20000"/>
        </a:spcAft>
        <a:buClr>
          <a:srgbClr val="F39B07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2pPr>
      <a:lvl3pPr marL="357188" indent="-173038" algn="l" rtl="0" eaLnBrk="0" fontAlgn="base" hangingPunct="0">
        <a:spcBef>
          <a:spcPct val="0"/>
        </a:spcBef>
        <a:spcAft>
          <a:spcPct val="20000"/>
        </a:spcAft>
        <a:buClr>
          <a:srgbClr val="F39B07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3pPr>
      <a:lvl4pPr marL="539750" indent="-180975" algn="l" rtl="0" eaLnBrk="0" fontAlgn="base" hangingPunct="0">
        <a:spcBef>
          <a:spcPct val="0"/>
        </a:spcBef>
        <a:spcAft>
          <a:spcPct val="20000"/>
        </a:spcAft>
        <a:buClr>
          <a:srgbClr val="F39B07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712788" indent="-171450" algn="l" rtl="0" eaLnBrk="0" fontAlgn="base" hangingPunct="0">
        <a:spcBef>
          <a:spcPct val="0"/>
        </a:spcBef>
        <a:spcAft>
          <a:spcPct val="20000"/>
        </a:spcAft>
        <a:buClr>
          <a:srgbClr val="F39B07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5pPr>
      <a:lvl6pPr marL="1169988" indent="-171450" algn="l" rtl="0" fontAlgn="base">
        <a:spcBef>
          <a:spcPct val="0"/>
        </a:spcBef>
        <a:spcAft>
          <a:spcPct val="20000"/>
        </a:spcAft>
        <a:buClr>
          <a:srgbClr val="F39B07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6pPr>
      <a:lvl7pPr marL="1627188" indent="-171450" algn="l" rtl="0" fontAlgn="base">
        <a:spcBef>
          <a:spcPct val="0"/>
        </a:spcBef>
        <a:spcAft>
          <a:spcPct val="20000"/>
        </a:spcAft>
        <a:buClr>
          <a:srgbClr val="F39B07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7pPr>
      <a:lvl8pPr marL="2084388" indent="-171450" algn="l" rtl="0" fontAlgn="base">
        <a:spcBef>
          <a:spcPct val="0"/>
        </a:spcBef>
        <a:spcAft>
          <a:spcPct val="20000"/>
        </a:spcAft>
        <a:buClr>
          <a:srgbClr val="F39B07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8pPr>
      <a:lvl9pPr marL="2541588" indent="-171450" algn="l" rtl="0" fontAlgn="base">
        <a:spcBef>
          <a:spcPct val="0"/>
        </a:spcBef>
        <a:spcAft>
          <a:spcPct val="20000"/>
        </a:spcAft>
        <a:buClr>
          <a:srgbClr val="F39B07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11" Type="http://schemas.openxmlformats.org/officeDocument/2006/relationships/slide" Target="slide11.xml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8.xml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2.jpe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slide" Target="slide16.xml"/><Relationship Id="rId11" Type="http://schemas.openxmlformats.org/officeDocument/2006/relationships/oleObject" Target="../embeddings/oleObject4.bin"/><Relationship Id="rId5" Type="http://schemas.openxmlformats.org/officeDocument/2006/relationships/slide" Target="slide12.xml"/><Relationship Id="rId10" Type="http://schemas.openxmlformats.org/officeDocument/2006/relationships/image" Target="../media/image14.jpeg"/><Relationship Id="rId4" Type="http://schemas.openxmlformats.org/officeDocument/2006/relationships/slide" Target="slide14.xml"/><Relationship Id="rId9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8.xml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2.jpe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slide" Target="slide16.xml"/><Relationship Id="rId11" Type="http://schemas.openxmlformats.org/officeDocument/2006/relationships/oleObject" Target="../embeddings/oleObject5.bin"/><Relationship Id="rId5" Type="http://schemas.openxmlformats.org/officeDocument/2006/relationships/slide" Target="slide12.xml"/><Relationship Id="rId10" Type="http://schemas.openxmlformats.org/officeDocument/2006/relationships/image" Target="../media/image14.jpeg"/><Relationship Id="rId4" Type="http://schemas.openxmlformats.org/officeDocument/2006/relationships/slide" Target="slide14.xml"/><Relationship Id="rId9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8.xml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2.jpe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slide" Target="slide16.xml"/><Relationship Id="rId11" Type="http://schemas.openxmlformats.org/officeDocument/2006/relationships/oleObject" Target="../embeddings/oleObject6.bin"/><Relationship Id="rId5" Type="http://schemas.openxmlformats.org/officeDocument/2006/relationships/slide" Target="slide12.xml"/><Relationship Id="rId10" Type="http://schemas.openxmlformats.org/officeDocument/2006/relationships/image" Target="../media/image14.jpeg"/><Relationship Id="rId4" Type="http://schemas.openxmlformats.org/officeDocument/2006/relationships/slide" Target="slide14.xml"/><Relationship Id="rId9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8.jpe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72.png"/><Relationship Id="rId12" Type="http://schemas.openxmlformats.org/officeDocument/2006/relationships/image" Target="../media/image77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76.jpeg"/><Relationship Id="rId5" Type="http://schemas.openxmlformats.org/officeDocument/2006/relationships/image" Target="../media/image71.png"/><Relationship Id="rId10" Type="http://schemas.openxmlformats.org/officeDocument/2006/relationships/image" Target="../media/image75.jpeg"/><Relationship Id="rId4" Type="http://schemas.openxmlformats.org/officeDocument/2006/relationships/oleObject" Target="../embeddings/oleObject7.bin"/><Relationship Id="rId9" Type="http://schemas.openxmlformats.org/officeDocument/2006/relationships/image" Target="../media/image7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2.jpe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slide" Target="slide16.xml"/><Relationship Id="rId11" Type="http://schemas.openxmlformats.org/officeDocument/2006/relationships/oleObject" Target="../embeddings/oleObject9.bin"/><Relationship Id="rId5" Type="http://schemas.openxmlformats.org/officeDocument/2006/relationships/slide" Target="slide12.xml"/><Relationship Id="rId10" Type="http://schemas.openxmlformats.org/officeDocument/2006/relationships/image" Target="../media/image14.jpeg"/><Relationship Id="rId4" Type="http://schemas.openxmlformats.org/officeDocument/2006/relationships/slide" Target="slide14.xml"/><Relationship Id="rId9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7" Type="http://schemas.openxmlformats.org/officeDocument/2006/relationships/slide" Target="slide50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slide" Target="slide47.xml"/><Relationship Id="rId4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slide" Target="slide32.xml"/><Relationship Id="rId18" Type="http://schemas.openxmlformats.org/officeDocument/2006/relationships/slide" Target="slide29.xml"/><Relationship Id="rId3" Type="http://schemas.openxmlformats.org/officeDocument/2006/relationships/slide" Target="slide18.xml"/><Relationship Id="rId21" Type="http://schemas.openxmlformats.org/officeDocument/2006/relationships/slide" Target="slide33.xml"/><Relationship Id="rId7" Type="http://schemas.openxmlformats.org/officeDocument/2006/relationships/slide" Target="slide30.xml"/><Relationship Id="rId12" Type="http://schemas.openxmlformats.org/officeDocument/2006/relationships/slide" Target="slide38.xml"/><Relationship Id="rId17" Type="http://schemas.openxmlformats.org/officeDocument/2006/relationships/slide" Target="slide20.xml"/><Relationship Id="rId25" Type="http://schemas.openxmlformats.org/officeDocument/2006/relationships/slide" Target="slide41.xml"/><Relationship Id="rId2" Type="http://schemas.openxmlformats.org/officeDocument/2006/relationships/notesSlide" Target="../notesSlides/notesSlide19.xml"/><Relationship Id="rId16" Type="http://schemas.openxmlformats.org/officeDocument/2006/relationships/slide" Target="slide25.xml"/><Relationship Id="rId20" Type="http://schemas.openxmlformats.org/officeDocument/2006/relationships/slide" Target="slide34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40.xml"/><Relationship Id="rId11" Type="http://schemas.openxmlformats.org/officeDocument/2006/relationships/slide" Target="slide36.xml"/><Relationship Id="rId24" Type="http://schemas.openxmlformats.org/officeDocument/2006/relationships/slide" Target="slide42.xml"/><Relationship Id="rId5" Type="http://schemas.openxmlformats.org/officeDocument/2006/relationships/slide" Target="slide39.xml"/><Relationship Id="rId15" Type="http://schemas.openxmlformats.org/officeDocument/2006/relationships/slide" Target="slide28.xml"/><Relationship Id="rId23" Type="http://schemas.openxmlformats.org/officeDocument/2006/relationships/slide" Target="slide43.xml"/><Relationship Id="rId10" Type="http://schemas.openxmlformats.org/officeDocument/2006/relationships/slide" Target="slide27.xml"/><Relationship Id="rId19" Type="http://schemas.openxmlformats.org/officeDocument/2006/relationships/slide" Target="slide35.xml"/><Relationship Id="rId4" Type="http://schemas.openxmlformats.org/officeDocument/2006/relationships/image" Target="../media/image80.jpeg"/><Relationship Id="rId9" Type="http://schemas.openxmlformats.org/officeDocument/2006/relationships/slide" Target="slide26.xml"/><Relationship Id="rId14" Type="http://schemas.openxmlformats.org/officeDocument/2006/relationships/slide" Target="slide24.xml"/><Relationship Id="rId22" Type="http://schemas.openxmlformats.org/officeDocument/2006/relationships/slide" Target="slide3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40.xml"/><Relationship Id="rId13" Type="http://schemas.openxmlformats.org/officeDocument/2006/relationships/slide" Target="slide36.xml"/><Relationship Id="rId18" Type="http://schemas.openxmlformats.org/officeDocument/2006/relationships/slide" Target="slide25.xml"/><Relationship Id="rId26" Type="http://schemas.openxmlformats.org/officeDocument/2006/relationships/slide" Target="slide42.xml"/><Relationship Id="rId3" Type="http://schemas.openxmlformats.org/officeDocument/2006/relationships/slide" Target="slide23.xml"/><Relationship Id="rId21" Type="http://schemas.openxmlformats.org/officeDocument/2006/relationships/slide" Target="slide35.xml"/><Relationship Id="rId7" Type="http://schemas.openxmlformats.org/officeDocument/2006/relationships/slide" Target="slide39.xml"/><Relationship Id="rId12" Type="http://schemas.openxmlformats.org/officeDocument/2006/relationships/slide" Target="slide27.xml"/><Relationship Id="rId17" Type="http://schemas.openxmlformats.org/officeDocument/2006/relationships/slide" Target="slide28.xml"/><Relationship Id="rId25" Type="http://schemas.openxmlformats.org/officeDocument/2006/relationships/slide" Target="slide43.xml"/><Relationship Id="rId2" Type="http://schemas.openxmlformats.org/officeDocument/2006/relationships/notesSlide" Target="../notesSlides/notesSlide20.xml"/><Relationship Id="rId16" Type="http://schemas.openxmlformats.org/officeDocument/2006/relationships/slide" Target="slide24.xml"/><Relationship Id="rId20" Type="http://schemas.openxmlformats.org/officeDocument/2006/relationships/slide" Target="slide29.xml"/><Relationship Id="rId29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11" Type="http://schemas.openxmlformats.org/officeDocument/2006/relationships/slide" Target="slide26.xml"/><Relationship Id="rId24" Type="http://schemas.openxmlformats.org/officeDocument/2006/relationships/slide" Target="slide37.xml"/><Relationship Id="rId5" Type="http://schemas.openxmlformats.org/officeDocument/2006/relationships/slide" Target="slide18.xml"/><Relationship Id="rId15" Type="http://schemas.openxmlformats.org/officeDocument/2006/relationships/slide" Target="slide32.xml"/><Relationship Id="rId23" Type="http://schemas.openxmlformats.org/officeDocument/2006/relationships/slide" Target="slide33.xml"/><Relationship Id="rId28" Type="http://schemas.openxmlformats.org/officeDocument/2006/relationships/image" Target="../media/image82.jpeg"/><Relationship Id="rId10" Type="http://schemas.openxmlformats.org/officeDocument/2006/relationships/slide" Target="slide31.xml"/><Relationship Id="rId19" Type="http://schemas.openxmlformats.org/officeDocument/2006/relationships/slide" Target="slide20.xml"/><Relationship Id="rId4" Type="http://schemas.openxmlformats.org/officeDocument/2006/relationships/image" Target="../media/image81.jpeg"/><Relationship Id="rId9" Type="http://schemas.openxmlformats.org/officeDocument/2006/relationships/slide" Target="slide30.xml"/><Relationship Id="rId14" Type="http://schemas.openxmlformats.org/officeDocument/2006/relationships/slide" Target="slide38.xml"/><Relationship Id="rId22" Type="http://schemas.openxmlformats.org/officeDocument/2006/relationships/slide" Target="slide34.xml"/><Relationship Id="rId27" Type="http://schemas.openxmlformats.org/officeDocument/2006/relationships/slide" Target="slide4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slide" Target="slide32.xml"/><Relationship Id="rId18" Type="http://schemas.openxmlformats.org/officeDocument/2006/relationships/slide" Target="slide29.xml"/><Relationship Id="rId26" Type="http://schemas.openxmlformats.org/officeDocument/2006/relationships/image" Target="../media/image84.jpeg"/><Relationship Id="rId3" Type="http://schemas.openxmlformats.org/officeDocument/2006/relationships/slide" Target="slide18.xml"/><Relationship Id="rId21" Type="http://schemas.openxmlformats.org/officeDocument/2006/relationships/slide" Target="slide33.xml"/><Relationship Id="rId7" Type="http://schemas.openxmlformats.org/officeDocument/2006/relationships/slide" Target="slide30.xml"/><Relationship Id="rId12" Type="http://schemas.openxmlformats.org/officeDocument/2006/relationships/slide" Target="slide38.xml"/><Relationship Id="rId17" Type="http://schemas.openxmlformats.org/officeDocument/2006/relationships/slide" Target="slide20.xml"/><Relationship Id="rId25" Type="http://schemas.openxmlformats.org/officeDocument/2006/relationships/slide" Target="slide41.xml"/><Relationship Id="rId2" Type="http://schemas.openxmlformats.org/officeDocument/2006/relationships/notesSlide" Target="../notesSlides/notesSlide21.xml"/><Relationship Id="rId16" Type="http://schemas.openxmlformats.org/officeDocument/2006/relationships/slide" Target="slide25.xml"/><Relationship Id="rId20" Type="http://schemas.openxmlformats.org/officeDocument/2006/relationships/slide" Target="slide3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0.xml"/><Relationship Id="rId11" Type="http://schemas.openxmlformats.org/officeDocument/2006/relationships/slide" Target="slide36.xml"/><Relationship Id="rId24" Type="http://schemas.openxmlformats.org/officeDocument/2006/relationships/slide" Target="slide42.xml"/><Relationship Id="rId5" Type="http://schemas.openxmlformats.org/officeDocument/2006/relationships/slide" Target="slide39.xml"/><Relationship Id="rId15" Type="http://schemas.openxmlformats.org/officeDocument/2006/relationships/slide" Target="slide28.xml"/><Relationship Id="rId23" Type="http://schemas.openxmlformats.org/officeDocument/2006/relationships/slide" Target="slide43.xml"/><Relationship Id="rId10" Type="http://schemas.openxmlformats.org/officeDocument/2006/relationships/slide" Target="slide27.xml"/><Relationship Id="rId19" Type="http://schemas.openxmlformats.org/officeDocument/2006/relationships/slide" Target="slide35.xml"/><Relationship Id="rId4" Type="http://schemas.openxmlformats.org/officeDocument/2006/relationships/image" Target="../media/image80.jpeg"/><Relationship Id="rId9" Type="http://schemas.openxmlformats.org/officeDocument/2006/relationships/slide" Target="slide26.xml"/><Relationship Id="rId14" Type="http://schemas.openxmlformats.org/officeDocument/2006/relationships/slide" Target="slide24.xml"/><Relationship Id="rId22" Type="http://schemas.openxmlformats.org/officeDocument/2006/relationships/slide" Target="slide3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slide" Target="slide32.xml"/><Relationship Id="rId18" Type="http://schemas.openxmlformats.org/officeDocument/2006/relationships/slide" Target="slide29.xml"/><Relationship Id="rId26" Type="http://schemas.openxmlformats.org/officeDocument/2006/relationships/image" Target="../media/image85.jpeg"/><Relationship Id="rId3" Type="http://schemas.openxmlformats.org/officeDocument/2006/relationships/slide" Target="slide18.xml"/><Relationship Id="rId21" Type="http://schemas.openxmlformats.org/officeDocument/2006/relationships/slide" Target="slide33.xml"/><Relationship Id="rId7" Type="http://schemas.openxmlformats.org/officeDocument/2006/relationships/slide" Target="slide30.xml"/><Relationship Id="rId12" Type="http://schemas.openxmlformats.org/officeDocument/2006/relationships/slide" Target="slide38.xml"/><Relationship Id="rId17" Type="http://schemas.openxmlformats.org/officeDocument/2006/relationships/slide" Target="slide20.xml"/><Relationship Id="rId25" Type="http://schemas.openxmlformats.org/officeDocument/2006/relationships/slide" Target="slide41.xml"/><Relationship Id="rId2" Type="http://schemas.openxmlformats.org/officeDocument/2006/relationships/notesSlide" Target="../notesSlides/notesSlide22.xml"/><Relationship Id="rId16" Type="http://schemas.openxmlformats.org/officeDocument/2006/relationships/slide" Target="slide25.xml"/><Relationship Id="rId20" Type="http://schemas.openxmlformats.org/officeDocument/2006/relationships/slide" Target="slide3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0.xml"/><Relationship Id="rId11" Type="http://schemas.openxmlformats.org/officeDocument/2006/relationships/slide" Target="slide36.xml"/><Relationship Id="rId24" Type="http://schemas.openxmlformats.org/officeDocument/2006/relationships/slide" Target="slide42.xml"/><Relationship Id="rId5" Type="http://schemas.openxmlformats.org/officeDocument/2006/relationships/slide" Target="slide39.xml"/><Relationship Id="rId15" Type="http://schemas.openxmlformats.org/officeDocument/2006/relationships/slide" Target="slide28.xml"/><Relationship Id="rId23" Type="http://schemas.openxmlformats.org/officeDocument/2006/relationships/slide" Target="slide43.xml"/><Relationship Id="rId10" Type="http://schemas.openxmlformats.org/officeDocument/2006/relationships/slide" Target="slide27.xml"/><Relationship Id="rId19" Type="http://schemas.openxmlformats.org/officeDocument/2006/relationships/slide" Target="slide35.xml"/><Relationship Id="rId4" Type="http://schemas.openxmlformats.org/officeDocument/2006/relationships/image" Target="../media/image80.jpeg"/><Relationship Id="rId9" Type="http://schemas.openxmlformats.org/officeDocument/2006/relationships/slide" Target="slide26.xml"/><Relationship Id="rId14" Type="http://schemas.openxmlformats.org/officeDocument/2006/relationships/slide" Target="slide24.xml"/><Relationship Id="rId22" Type="http://schemas.openxmlformats.org/officeDocument/2006/relationships/slide" Target="slide3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slide" Target="slide32.xml"/><Relationship Id="rId18" Type="http://schemas.openxmlformats.org/officeDocument/2006/relationships/slide" Target="slide29.xml"/><Relationship Id="rId26" Type="http://schemas.openxmlformats.org/officeDocument/2006/relationships/image" Target="../media/image86.jpeg"/><Relationship Id="rId3" Type="http://schemas.openxmlformats.org/officeDocument/2006/relationships/slide" Target="slide18.xml"/><Relationship Id="rId21" Type="http://schemas.openxmlformats.org/officeDocument/2006/relationships/slide" Target="slide33.xml"/><Relationship Id="rId7" Type="http://schemas.openxmlformats.org/officeDocument/2006/relationships/slide" Target="slide30.xml"/><Relationship Id="rId12" Type="http://schemas.openxmlformats.org/officeDocument/2006/relationships/slide" Target="slide38.xml"/><Relationship Id="rId17" Type="http://schemas.openxmlformats.org/officeDocument/2006/relationships/slide" Target="slide20.xml"/><Relationship Id="rId25" Type="http://schemas.openxmlformats.org/officeDocument/2006/relationships/slide" Target="slide41.xml"/><Relationship Id="rId2" Type="http://schemas.openxmlformats.org/officeDocument/2006/relationships/notesSlide" Target="../notesSlides/notesSlide23.xml"/><Relationship Id="rId16" Type="http://schemas.openxmlformats.org/officeDocument/2006/relationships/slide" Target="slide25.xml"/><Relationship Id="rId20" Type="http://schemas.openxmlformats.org/officeDocument/2006/relationships/slide" Target="slide3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0.xml"/><Relationship Id="rId11" Type="http://schemas.openxmlformats.org/officeDocument/2006/relationships/slide" Target="slide36.xml"/><Relationship Id="rId24" Type="http://schemas.openxmlformats.org/officeDocument/2006/relationships/slide" Target="slide42.xml"/><Relationship Id="rId5" Type="http://schemas.openxmlformats.org/officeDocument/2006/relationships/slide" Target="slide39.xml"/><Relationship Id="rId15" Type="http://schemas.openxmlformats.org/officeDocument/2006/relationships/slide" Target="slide28.xml"/><Relationship Id="rId23" Type="http://schemas.openxmlformats.org/officeDocument/2006/relationships/slide" Target="slide43.xml"/><Relationship Id="rId10" Type="http://schemas.openxmlformats.org/officeDocument/2006/relationships/slide" Target="slide27.xml"/><Relationship Id="rId19" Type="http://schemas.openxmlformats.org/officeDocument/2006/relationships/slide" Target="slide35.xml"/><Relationship Id="rId4" Type="http://schemas.openxmlformats.org/officeDocument/2006/relationships/image" Target="../media/image80.jpeg"/><Relationship Id="rId9" Type="http://schemas.openxmlformats.org/officeDocument/2006/relationships/slide" Target="slide26.xml"/><Relationship Id="rId14" Type="http://schemas.openxmlformats.org/officeDocument/2006/relationships/slide" Target="slide24.xml"/><Relationship Id="rId22" Type="http://schemas.openxmlformats.org/officeDocument/2006/relationships/slide" Target="slide3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slide" Target="slide32.xml"/><Relationship Id="rId18" Type="http://schemas.openxmlformats.org/officeDocument/2006/relationships/slide" Target="slide29.xml"/><Relationship Id="rId26" Type="http://schemas.openxmlformats.org/officeDocument/2006/relationships/image" Target="../media/image87.png"/><Relationship Id="rId3" Type="http://schemas.openxmlformats.org/officeDocument/2006/relationships/slide" Target="slide18.xml"/><Relationship Id="rId21" Type="http://schemas.openxmlformats.org/officeDocument/2006/relationships/slide" Target="slide33.xml"/><Relationship Id="rId7" Type="http://schemas.openxmlformats.org/officeDocument/2006/relationships/slide" Target="slide30.xml"/><Relationship Id="rId12" Type="http://schemas.openxmlformats.org/officeDocument/2006/relationships/slide" Target="slide38.xml"/><Relationship Id="rId17" Type="http://schemas.openxmlformats.org/officeDocument/2006/relationships/slide" Target="slide20.xml"/><Relationship Id="rId25" Type="http://schemas.openxmlformats.org/officeDocument/2006/relationships/slide" Target="slide41.xml"/><Relationship Id="rId2" Type="http://schemas.openxmlformats.org/officeDocument/2006/relationships/notesSlide" Target="../notesSlides/notesSlide24.xml"/><Relationship Id="rId16" Type="http://schemas.openxmlformats.org/officeDocument/2006/relationships/slide" Target="slide25.xml"/><Relationship Id="rId20" Type="http://schemas.openxmlformats.org/officeDocument/2006/relationships/slide" Target="slide3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0.xml"/><Relationship Id="rId11" Type="http://schemas.openxmlformats.org/officeDocument/2006/relationships/slide" Target="slide36.xml"/><Relationship Id="rId24" Type="http://schemas.openxmlformats.org/officeDocument/2006/relationships/slide" Target="slide42.xml"/><Relationship Id="rId5" Type="http://schemas.openxmlformats.org/officeDocument/2006/relationships/slide" Target="slide39.xml"/><Relationship Id="rId15" Type="http://schemas.openxmlformats.org/officeDocument/2006/relationships/slide" Target="slide28.xml"/><Relationship Id="rId23" Type="http://schemas.openxmlformats.org/officeDocument/2006/relationships/slide" Target="slide43.xml"/><Relationship Id="rId10" Type="http://schemas.openxmlformats.org/officeDocument/2006/relationships/slide" Target="slide27.xml"/><Relationship Id="rId19" Type="http://schemas.openxmlformats.org/officeDocument/2006/relationships/slide" Target="slide35.xml"/><Relationship Id="rId4" Type="http://schemas.openxmlformats.org/officeDocument/2006/relationships/image" Target="../media/image80.jpeg"/><Relationship Id="rId9" Type="http://schemas.openxmlformats.org/officeDocument/2006/relationships/slide" Target="slide26.xml"/><Relationship Id="rId14" Type="http://schemas.openxmlformats.org/officeDocument/2006/relationships/slide" Target="slide24.xml"/><Relationship Id="rId22" Type="http://schemas.openxmlformats.org/officeDocument/2006/relationships/slide" Target="slide3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slide" Target="slide32.xml"/><Relationship Id="rId18" Type="http://schemas.openxmlformats.org/officeDocument/2006/relationships/slide" Target="slide29.xml"/><Relationship Id="rId26" Type="http://schemas.openxmlformats.org/officeDocument/2006/relationships/image" Target="../media/image88.jpeg"/><Relationship Id="rId3" Type="http://schemas.openxmlformats.org/officeDocument/2006/relationships/slide" Target="slide18.xml"/><Relationship Id="rId21" Type="http://schemas.openxmlformats.org/officeDocument/2006/relationships/slide" Target="slide33.xml"/><Relationship Id="rId7" Type="http://schemas.openxmlformats.org/officeDocument/2006/relationships/slide" Target="slide30.xml"/><Relationship Id="rId12" Type="http://schemas.openxmlformats.org/officeDocument/2006/relationships/slide" Target="slide38.xml"/><Relationship Id="rId17" Type="http://schemas.openxmlformats.org/officeDocument/2006/relationships/slide" Target="slide20.xml"/><Relationship Id="rId25" Type="http://schemas.openxmlformats.org/officeDocument/2006/relationships/slide" Target="slide41.xml"/><Relationship Id="rId2" Type="http://schemas.openxmlformats.org/officeDocument/2006/relationships/notesSlide" Target="../notesSlides/notesSlide25.xml"/><Relationship Id="rId16" Type="http://schemas.openxmlformats.org/officeDocument/2006/relationships/slide" Target="slide25.xml"/><Relationship Id="rId20" Type="http://schemas.openxmlformats.org/officeDocument/2006/relationships/slide" Target="slide3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0.xml"/><Relationship Id="rId11" Type="http://schemas.openxmlformats.org/officeDocument/2006/relationships/slide" Target="slide36.xml"/><Relationship Id="rId24" Type="http://schemas.openxmlformats.org/officeDocument/2006/relationships/slide" Target="slide42.xml"/><Relationship Id="rId5" Type="http://schemas.openxmlformats.org/officeDocument/2006/relationships/slide" Target="slide39.xml"/><Relationship Id="rId15" Type="http://schemas.openxmlformats.org/officeDocument/2006/relationships/slide" Target="slide28.xml"/><Relationship Id="rId23" Type="http://schemas.openxmlformats.org/officeDocument/2006/relationships/slide" Target="slide43.xml"/><Relationship Id="rId10" Type="http://schemas.openxmlformats.org/officeDocument/2006/relationships/slide" Target="slide27.xml"/><Relationship Id="rId19" Type="http://schemas.openxmlformats.org/officeDocument/2006/relationships/slide" Target="slide35.xml"/><Relationship Id="rId4" Type="http://schemas.openxmlformats.org/officeDocument/2006/relationships/image" Target="../media/image80.jpeg"/><Relationship Id="rId9" Type="http://schemas.openxmlformats.org/officeDocument/2006/relationships/slide" Target="slide26.xml"/><Relationship Id="rId14" Type="http://schemas.openxmlformats.org/officeDocument/2006/relationships/slide" Target="slide24.xml"/><Relationship Id="rId22" Type="http://schemas.openxmlformats.org/officeDocument/2006/relationships/slide" Target="slide3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slide" Target="slide32.xml"/><Relationship Id="rId18" Type="http://schemas.openxmlformats.org/officeDocument/2006/relationships/slide" Target="slide29.xml"/><Relationship Id="rId26" Type="http://schemas.openxmlformats.org/officeDocument/2006/relationships/image" Target="../media/image89.png"/><Relationship Id="rId3" Type="http://schemas.openxmlformats.org/officeDocument/2006/relationships/slide" Target="slide18.xml"/><Relationship Id="rId21" Type="http://schemas.openxmlformats.org/officeDocument/2006/relationships/slide" Target="slide33.xml"/><Relationship Id="rId7" Type="http://schemas.openxmlformats.org/officeDocument/2006/relationships/slide" Target="slide30.xml"/><Relationship Id="rId12" Type="http://schemas.openxmlformats.org/officeDocument/2006/relationships/slide" Target="slide38.xml"/><Relationship Id="rId17" Type="http://schemas.openxmlformats.org/officeDocument/2006/relationships/slide" Target="slide20.xml"/><Relationship Id="rId25" Type="http://schemas.openxmlformats.org/officeDocument/2006/relationships/slide" Target="slide41.xml"/><Relationship Id="rId2" Type="http://schemas.openxmlformats.org/officeDocument/2006/relationships/notesSlide" Target="../notesSlides/notesSlide26.xml"/><Relationship Id="rId16" Type="http://schemas.openxmlformats.org/officeDocument/2006/relationships/slide" Target="slide25.xml"/><Relationship Id="rId20" Type="http://schemas.openxmlformats.org/officeDocument/2006/relationships/slide" Target="slide3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0.xml"/><Relationship Id="rId11" Type="http://schemas.openxmlformats.org/officeDocument/2006/relationships/slide" Target="slide36.xml"/><Relationship Id="rId24" Type="http://schemas.openxmlformats.org/officeDocument/2006/relationships/slide" Target="slide42.xml"/><Relationship Id="rId5" Type="http://schemas.openxmlformats.org/officeDocument/2006/relationships/slide" Target="slide39.xml"/><Relationship Id="rId15" Type="http://schemas.openxmlformats.org/officeDocument/2006/relationships/slide" Target="slide28.xml"/><Relationship Id="rId23" Type="http://schemas.openxmlformats.org/officeDocument/2006/relationships/slide" Target="slide43.xml"/><Relationship Id="rId10" Type="http://schemas.openxmlformats.org/officeDocument/2006/relationships/slide" Target="slide27.xml"/><Relationship Id="rId19" Type="http://schemas.openxmlformats.org/officeDocument/2006/relationships/slide" Target="slide35.xml"/><Relationship Id="rId4" Type="http://schemas.openxmlformats.org/officeDocument/2006/relationships/image" Target="../media/image80.jpeg"/><Relationship Id="rId9" Type="http://schemas.openxmlformats.org/officeDocument/2006/relationships/slide" Target="slide26.xml"/><Relationship Id="rId14" Type="http://schemas.openxmlformats.org/officeDocument/2006/relationships/slide" Target="slide24.xml"/><Relationship Id="rId22" Type="http://schemas.openxmlformats.org/officeDocument/2006/relationships/slide" Target="slide3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slide" Target="slide32.xml"/><Relationship Id="rId18" Type="http://schemas.openxmlformats.org/officeDocument/2006/relationships/slide" Target="slide29.xml"/><Relationship Id="rId26" Type="http://schemas.openxmlformats.org/officeDocument/2006/relationships/image" Target="../media/image90.png"/><Relationship Id="rId3" Type="http://schemas.openxmlformats.org/officeDocument/2006/relationships/slide" Target="slide18.xml"/><Relationship Id="rId21" Type="http://schemas.openxmlformats.org/officeDocument/2006/relationships/slide" Target="slide33.xml"/><Relationship Id="rId7" Type="http://schemas.openxmlformats.org/officeDocument/2006/relationships/slide" Target="slide30.xml"/><Relationship Id="rId12" Type="http://schemas.openxmlformats.org/officeDocument/2006/relationships/slide" Target="slide38.xml"/><Relationship Id="rId17" Type="http://schemas.openxmlformats.org/officeDocument/2006/relationships/slide" Target="slide20.xml"/><Relationship Id="rId25" Type="http://schemas.openxmlformats.org/officeDocument/2006/relationships/slide" Target="slide41.xml"/><Relationship Id="rId2" Type="http://schemas.openxmlformats.org/officeDocument/2006/relationships/notesSlide" Target="../notesSlides/notesSlide27.xml"/><Relationship Id="rId16" Type="http://schemas.openxmlformats.org/officeDocument/2006/relationships/slide" Target="slide25.xml"/><Relationship Id="rId20" Type="http://schemas.openxmlformats.org/officeDocument/2006/relationships/slide" Target="slide3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0.xml"/><Relationship Id="rId11" Type="http://schemas.openxmlformats.org/officeDocument/2006/relationships/slide" Target="slide36.xml"/><Relationship Id="rId24" Type="http://schemas.openxmlformats.org/officeDocument/2006/relationships/slide" Target="slide42.xml"/><Relationship Id="rId5" Type="http://schemas.openxmlformats.org/officeDocument/2006/relationships/slide" Target="slide39.xml"/><Relationship Id="rId15" Type="http://schemas.openxmlformats.org/officeDocument/2006/relationships/slide" Target="slide28.xml"/><Relationship Id="rId23" Type="http://schemas.openxmlformats.org/officeDocument/2006/relationships/slide" Target="slide43.xml"/><Relationship Id="rId10" Type="http://schemas.openxmlformats.org/officeDocument/2006/relationships/slide" Target="slide27.xml"/><Relationship Id="rId19" Type="http://schemas.openxmlformats.org/officeDocument/2006/relationships/slide" Target="slide35.xml"/><Relationship Id="rId4" Type="http://schemas.openxmlformats.org/officeDocument/2006/relationships/image" Target="../media/image80.jpeg"/><Relationship Id="rId9" Type="http://schemas.openxmlformats.org/officeDocument/2006/relationships/slide" Target="slide26.xml"/><Relationship Id="rId14" Type="http://schemas.openxmlformats.org/officeDocument/2006/relationships/slide" Target="slide24.xml"/><Relationship Id="rId22" Type="http://schemas.openxmlformats.org/officeDocument/2006/relationships/slide" Target="slide3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slide" Target="slide32.xml"/><Relationship Id="rId18" Type="http://schemas.openxmlformats.org/officeDocument/2006/relationships/slide" Target="slide29.xml"/><Relationship Id="rId26" Type="http://schemas.openxmlformats.org/officeDocument/2006/relationships/image" Target="../media/image91.jpeg"/><Relationship Id="rId3" Type="http://schemas.openxmlformats.org/officeDocument/2006/relationships/slide" Target="slide18.xml"/><Relationship Id="rId21" Type="http://schemas.openxmlformats.org/officeDocument/2006/relationships/slide" Target="slide33.xml"/><Relationship Id="rId7" Type="http://schemas.openxmlformats.org/officeDocument/2006/relationships/slide" Target="slide30.xml"/><Relationship Id="rId12" Type="http://schemas.openxmlformats.org/officeDocument/2006/relationships/slide" Target="slide38.xml"/><Relationship Id="rId17" Type="http://schemas.openxmlformats.org/officeDocument/2006/relationships/slide" Target="slide20.xml"/><Relationship Id="rId25" Type="http://schemas.openxmlformats.org/officeDocument/2006/relationships/slide" Target="slide41.xml"/><Relationship Id="rId2" Type="http://schemas.openxmlformats.org/officeDocument/2006/relationships/notesSlide" Target="../notesSlides/notesSlide28.xml"/><Relationship Id="rId16" Type="http://schemas.openxmlformats.org/officeDocument/2006/relationships/slide" Target="slide25.xml"/><Relationship Id="rId20" Type="http://schemas.openxmlformats.org/officeDocument/2006/relationships/slide" Target="slide3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0.xml"/><Relationship Id="rId11" Type="http://schemas.openxmlformats.org/officeDocument/2006/relationships/slide" Target="slide36.xml"/><Relationship Id="rId24" Type="http://schemas.openxmlformats.org/officeDocument/2006/relationships/slide" Target="slide42.xml"/><Relationship Id="rId5" Type="http://schemas.openxmlformats.org/officeDocument/2006/relationships/slide" Target="slide39.xml"/><Relationship Id="rId15" Type="http://schemas.openxmlformats.org/officeDocument/2006/relationships/slide" Target="slide28.xml"/><Relationship Id="rId23" Type="http://schemas.openxmlformats.org/officeDocument/2006/relationships/slide" Target="slide43.xml"/><Relationship Id="rId10" Type="http://schemas.openxmlformats.org/officeDocument/2006/relationships/slide" Target="slide27.xml"/><Relationship Id="rId19" Type="http://schemas.openxmlformats.org/officeDocument/2006/relationships/slide" Target="slide35.xml"/><Relationship Id="rId4" Type="http://schemas.openxmlformats.org/officeDocument/2006/relationships/image" Target="../media/image80.jpeg"/><Relationship Id="rId9" Type="http://schemas.openxmlformats.org/officeDocument/2006/relationships/slide" Target="slide26.xml"/><Relationship Id="rId14" Type="http://schemas.openxmlformats.org/officeDocument/2006/relationships/slide" Target="slide24.xml"/><Relationship Id="rId22" Type="http://schemas.openxmlformats.org/officeDocument/2006/relationships/slide" Target="slide3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13" Type="http://schemas.openxmlformats.org/officeDocument/2006/relationships/slide" Target="slide38.xml"/><Relationship Id="rId18" Type="http://schemas.openxmlformats.org/officeDocument/2006/relationships/slide" Target="slide20.xml"/><Relationship Id="rId26" Type="http://schemas.openxmlformats.org/officeDocument/2006/relationships/slide" Target="slide41.xml"/><Relationship Id="rId3" Type="http://schemas.openxmlformats.org/officeDocument/2006/relationships/image" Target="../media/image92.jpeg"/><Relationship Id="rId21" Type="http://schemas.openxmlformats.org/officeDocument/2006/relationships/slide" Target="slide34.xml"/><Relationship Id="rId7" Type="http://schemas.openxmlformats.org/officeDocument/2006/relationships/slide" Target="slide40.xml"/><Relationship Id="rId12" Type="http://schemas.openxmlformats.org/officeDocument/2006/relationships/slide" Target="slide36.xml"/><Relationship Id="rId17" Type="http://schemas.openxmlformats.org/officeDocument/2006/relationships/slide" Target="slide25.xml"/><Relationship Id="rId25" Type="http://schemas.openxmlformats.org/officeDocument/2006/relationships/slide" Target="slide42.xml"/><Relationship Id="rId2" Type="http://schemas.openxmlformats.org/officeDocument/2006/relationships/notesSlide" Target="../notesSlides/notesSlide29.xml"/><Relationship Id="rId16" Type="http://schemas.openxmlformats.org/officeDocument/2006/relationships/slide" Target="slide28.xml"/><Relationship Id="rId20" Type="http://schemas.openxmlformats.org/officeDocument/2006/relationships/slide" Target="slide3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9.xml"/><Relationship Id="rId11" Type="http://schemas.openxmlformats.org/officeDocument/2006/relationships/slide" Target="slide27.xml"/><Relationship Id="rId24" Type="http://schemas.openxmlformats.org/officeDocument/2006/relationships/slide" Target="slide43.xml"/><Relationship Id="rId5" Type="http://schemas.openxmlformats.org/officeDocument/2006/relationships/image" Target="../media/image80.jpeg"/><Relationship Id="rId15" Type="http://schemas.openxmlformats.org/officeDocument/2006/relationships/slide" Target="slide24.xml"/><Relationship Id="rId23" Type="http://schemas.openxmlformats.org/officeDocument/2006/relationships/slide" Target="slide37.xml"/><Relationship Id="rId10" Type="http://schemas.openxmlformats.org/officeDocument/2006/relationships/slide" Target="slide26.xml"/><Relationship Id="rId19" Type="http://schemas.openxmlformats.org/officeDocument/2006/relationships/slide" Target="slide29.xml"/><Relationship Id="rId4" Type="http://schemas.openxmlformats.org/officeDocument/2006/relationships/slide" Target="slide18.xml"/><Relationship Id="rId9" Type="http://schemas.openxmlformats.org/officeDocument/2006/relationships/slide" Target="slide31.xml"/><Relationship Id="rId14" Type="http://schemas.openxmlformats.org/officeDocument/2006/relationships/slide" Target="slide32.xml"/><Relationship Id="rId22" Type="http://schemas.openxmlformats.org/officeDocument/2006/relationships/slide" Target="slide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slide" Target="slide32.xml"/><Relationship Id="rId18" Type="http://schemas.openxmlformats.org/officeDocument/2006/relationships/slide" Target="slide29.xml"/><Relationship Id="rId26" Type="http://schemas.openxmlformats.org/officeDocument/2006/relationships/image" Target="../media/image93.jpeg"/><Relationship Id="rId3" Type="http://schemas.openxmlformats.org/officeDocument/2006/relationships/slide" Target="slide18.xml"/><Relationship Id="rId21" Type="http://schemas.openxmlformats.org/officeDocument/2006/relationships/slide" Target="slide33.xml"/><Relationship Id="rId7" Type="http://schemas.openxmlformats.org/officeDocument/2006/relationships/slide" Target="slide30.xml"/><Relationship Id="rId12" Type="http://schemas.openxmlformats.org/officeDocument/2006/relationships/slide" Target="slide38.xml"/><Relationship Id="rId17" Type="http://schemas.openxmlformats.org/officeDocument/2006/relationships/slide" Target="slide20.xml"/><Relationship Id="rId25" Type="http://schemas.openxmlformats.org/officeDocument/2006/relationships/slide" Target="slide41.xml"/><Relationship Id="rId2" Type="http://schemas.openxmlformats.org/officeDocument/2006/relationships/notesSlide" Target="../notesSlides/notesSlide30.xml"/><Relationship Id="rId16" Type="http://schemas.openxmlformats.org/officeDocument/2006/relationships/slide" Target="slide25.xml"/><Relationship Id="rId20" Type="http://schemas.openxmlformats.org/officeDocument/2006/relationships/slide" Target="slide3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0.xml"/><Relationship Id="rId11" Type="http://schemas.openxmlformats.org/officeDocument/2006/relationships/slide" Target="slide36.xml"/><Relationship Id="rId24" Type="http://schemas.openxmlformats.org/officeDocument/2006/relationships/slide" Target="slide42.xml"/><Relationship Id="rId5" Type="http://schemas.openxmlformats.org/officeDocument/2006/relationships/slide" Target="slide39.xml"/><Relationship Id="rId15" Type="http://schemas.openxmlformats.org/officeDocument/2006/relationships/slide" Target="slide28.xml"/><Relationship Id="rId23" Type="http://schemas.openxmlformats.org/officeDocument/2006/relationships/slide" Target="slide43.xml"/><Relationship Id="rId10" Type="http://schemas.openxmlformats.org/officeDocument/2006/relationships/slide" Target="slide27.xml"/><Relationship Id="rId19" Type="http://schemas.openxmlformats.org/officeDocument/2006/relationships/slide" Target="slide35.xml"/><Relationship Id="rId4" Type="http://schemas.openxmlformats.org/officeDocument/2006/relationships/image" Target="../media/image80.jpeg"/><Relationship Id="rId9" Type="http://schemas.openxmlformats.org/officeDocument/2006/relationships/slide" Target="slide26.xml"/><Relationship Id="rId14" Type="http://schemas.openxmlformats.org/officeDocument/2006/relationships/slide" Target="slide24.xml"/><Relationship Id="rId22" Type="http://schemas.openxmlformats.org/officeDocument/2006/relationships/slide" Target="slide3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slide" Target="slide32.xml"/><Relationship Id="rId18" Type="http://schemas.openxmlformats.org/officeDocument/2006/relationships/slide" Target="slide29.xml"/><Relationship Id="rId26" Type="http://schemas.openxmlformats.org/officeDocument/2006/relationships/image" Target="../media/image94.jpeg"/><Relationship Id="rId3" Type="http://schemas.openxmlformats.org/officeDocument/2006/relationships/slide" Target="slide18.xml"/><Relationship Id="rId21" Type="http://schemas.openxmlformats.org/officeDocument/2006/relationships/slide" Target="slide33.xml"/><Relationship Id="rId7" Type="http://schemas.openxmlformats.org/officeDocument/2006/relationships/slide" Target="slide30.xml"/><Relationship Id="rId12" Type="http://schemas.openxmlformats.org/officeDocument/2006/relationships/slide" Target="slide38.xml"/><Relationship Id="rId17" Type="http://schemas.openxmlformats.org/officeDocument/2006/relationships/slide" Target="slide20.xml"/><Relationship Id="rId25" Type="http://schemas.openxmlformats.org/officeDocument/2006/relationships/slide" Target="slide41.xml"/><Relationship Id="rId2" Type="http://schemas.openxmlformats.org/officeDocument/2006/relationships/notesSlide" Target="../notesSlides/notesSlide31.xml"/><Relationship Id="rId16" Type="http://schemas.openxmlformats.org/officeDocument/2006/relationships/slide" Target="slide25.xml"/><Relationship Id="rId20" Type="http://schemas.openxmlformats.org/officeDocument/2006/relationships/slide" Target="slide3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0.xml"/><Relationship Id="rId11" Type="http://schemas.openxmlformats.org/officeDocument/2006/relationships/slide" Target="slide36.xml"/><Relationship Id="rId24" Type="http://schemas.openxmlformats.org/officeDocument/2006/relationships/slide" Target="slide42.xml"/><Relationship Id="rId5" Type="http://schemas.openxmlformats.org/officeDocument/2006/relationships/slide" Target="slide39.xml"/><Relationship Id="rId15" Type="http://schemas.openxmlformats.org/officeDocument/2006/relationships/slide" Target="slide28.xml"/><Relationship Id="rId23" Type="http://schemas.openxmlformats.org/officeDocument/2006/relationships/slide" Target="slide43.xml"/><Relationship Id="rId10" Type="http://schemas.openxmlformats.org/officeDocument/2006/relationships/slide" Target="slide27.xml"/><Relationship Id="rId19" Type="http://schemas.openxmlformats.org/officeDocument/2006/relationships/slide" Target="slide35.xml"/><Relationship Id="rId4" Type="http://schemas.openxmlformats.org/officeDocument/2006/relationships/image" Target="../media/image80.jpeg"/><Relationship Id="rId9" Type="http://schemas.openxmlformats.org/officeDocument/2006/relationships/slide" Target="slide26.xml"/><Relationship Id="rId14" Type="http://schemas.openxmlformats.org/officeDocument/2006/relationships/slide" Target="slide24.xml"/><Relationship Id="rId22" Type="http://schemas.openxmlformats.org/officeDocument/2006/relationships/slide" Target="slide3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slide" Target="slide32.xml"/><Relationship Id="rId18" Type="http://schemas.openxmlformats.org/officeDocument/2006/relationships/slide" Target="slide29.xml"/><Relationship Id="rId26" Type="http://schemas.openxmlformats.org/officeDocument/2006/relationships/image" Target="../media/image95.jpeg"/><Relationship Id="rId3" Type="http://schemas.openxmlformats.org/officeDocument/2006/relationships/slide" Target="slide18.xml"/><Relationship Id="rId21" Type="http://schemas.openxmlformats.org/officeDocument/2006/relationships/slide" Target="slide33.xml"/><Relationship Id="rId7" Type="http://schemas.openxmlformats.org/officeDocument/2006/relationships/slide" Target="slide30.xml"/><Relationship Id="rId12" Type="http://schemas.openxmlformats.org/officeDocument/2006/relationships/slide" Target="slide38.xml"/><Relationship Id="rId17" Type="http://schemas.openxmlformats.org/officeDocument/2006/relationships/slide" Target="slide20.xml"/><Relationship Id="rId25" Type="http://schemas.openxmlformats.org/officeDocument/2006/relationships/slide" Target="slide41.xml"/><Relationship Id="rId2" Type="http://schemas.openxmlformats.org/officeDocument/2006/relationships/notesSlide" Target="../notesSlides/notesSlide32.xml"/><Relationship Id="rId16" Type="http://schemas.openxmlformats.org/officeDocument/2006/relationships/slide" Target="slide25.xml"/><Relationship Id="rId20" Type="http://schemas.openxmlformats.org/officeDocument/2006/relationships/slide" Target="slide3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0.xml"/><Relationship Id="rId11" Type="http://schemas.openxmlformats.org/officeDocument/2006/relationships/slide" Target="slide36.xml"/><Relationship Id="rId24" Type="http://schemas.openxmlformats.org/officeDocument/2006/relationships/slide" Target="slide42.xml"/><Relationship Id="rId5" Type="http://schemas.openxmlformats.org/officeDocument/2006/relationships/slide" Target="slide39.xml"/><Relationship Id="rId15" Type="http://schemas.openxmlformats.org/officeDocument/2006/relationships/slide" Target="slide28.xml"/><Relationship Id="rId23" Type="http://schemas.openxmlformats.org/officeDocument/2006/relationships/slide" Target="slide43.xml"/><Relationship Id="rId10" Type="http://schemas.openxmlformats.org/officeDocument/2006/relationships/slide" Target="slide27.xml"/><Relationship Id="rId19" Type="http://schemas.openxmlformats.org/officeDocument/2006/relationships/slide" Target="slide35.xml"/><Relationship Id="rId4" Type="http://schemas.openxmlformats.org/officeDocument/2006/relationships/image" Target="../media/image80.jpeg"/><Relationship Id="rId9" Type="http://schemas.openxmlformats.org/officeDocument/2006/relationships/slide" Target="slide26.xml"/><Relationship Id="rId14" Type="http://schemas.openxmlformats.org/officeDocument/2006/relationships/slide" Target="slide24.xml"/><Relationship Id="rId22" Type="http://schemas.openxmlformats.org/officeDocument/2006/relationships/slide" Target="slide3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13" Type="http://schemas.openxmlformats.org/officeDocument/2006/relationships/slide" Target="slide38.xml"/><Relationship Id="rId18" Type="http://schemas.openxmlformats.org/officeDocument/2006/relationships/slide" Target="slide20.xml"/><Relationship Id="rId26" Type="http://schemas.openxmlformats.org/officeDocument/2006/relationships/slide" Target="slide41.xml"/><Relationship Id="rId3" Type="http://schemas.openxmlformats.org/officeDocument/2006/relationships/notesSlide" Target="../notesSlides/notesSlide33.xml"/><Relationship Id="rId21" Type="http://schemas.openxmlformats.org/officeDocument/2006/relationships/slide" Target="slide34.xml"/><Relationship Id="rId7" Type="http://schemas.openxmlformats.org/officeDocument/2006/relationships/slide" Target="slide40.xml"/><Relationship Id="rId12" Type="http://schemas.openxmlformats.org/officeDocument/2006/relationships/slide" Target="slide36.xml"/><Relationship Id="rId17" Type="http://schemas.openxmlformats.org/officeDocument/2006/relationships/slide" Target="slide25.xml"/><Relationship Id="rId25" Type="http://schemas.openxmlformats.org/officeDocument/2006/relationships/slide" Target="slide42.xml"/><Relationship Id="rId2" Type="http://schemas.openxmlformats.org/officeDocument/2006/relationships/slideLayout" Target="../slideLayouts/slideLayout1.xml"/><Relationship Id="rId16" Type="http://schemas.openxmlformats.org/officeDocument/2006/relationships/slide" Target="slide28.xml"/><Relationship Id="rId20" Type="http://schemas.openxmlformats.org/officeDocument/2006/relationships/slide" Target="slide35.xml"/><Relationship Id="rId1" Type="http://schemas.openxmlformats.org/officeDocument/2006/relationships/vmlDrawing" Target="../drawings/vmlDrawing9.vml"/><Relationship Id="rId6" Type="http://schemas.openxmlformats.org/officeDocument/2006/relationships/slide" Target="slide39.xml"/><Relationship Id="rId11" Type="http://schemas.openxmlformats.org/officeDocument/2006/relationships/slide" Target="slide27.xml"/><Relationship Id="rId24" Type="http://schemas.openxmlformats.org/officeDocument/2006/relationships/slide" Target="slide43.xml"/><Relationship Id="rId5" Type="http://schemas.openxmlformats.org/officeDocument/2006/relationships/image" Target="../media/image80.jpeg"/><Relationship Id="rId15" Type="http://schemas.openxmlformats.org/officeDocument/2006/relationships/slide" Target="slide24.xml"/><Relationship Id="rId23" Type="http://schemas.openxmlformats.org/officeDocument/2006/relationships/slide" Target="slide37.xml"/><Relationship Id="rId28" Type="http://schemas.openxmlformats.org/officeDocument/2006/relationships/image" Target="../media/image96.png"/><Relationship Id="rId10" Type="http://schemas.openxmlformats.org/officeDocument/2006/relationships/slide" Target="slide26.xml"/><Relationship Id="rId19" Type="http://schemas.openxmlformats.org/officeDocument/2006/relationships/slide" Target="slide29.xml"/><Relationship Id="rId4" Type="http://schemas.openxmlformats.org/officeDocument/2006/relationships/slide" Target="slide18.xml"/><Relationship Id="rId9" Type="http://schemas.openxmlformats.org/officeDocument/2006/relationships/slide" Target="slide31.xml"/><Relationship Id="rId14" Type="http://schemas.openxmlformats.org/officeDocument/2006/relationships/slide" Target="slide32.xml"/><Relationship Id="rId22" Type="http://schemas.openxmlformats.org/officeDocument/2006/relationships/slide" Target="slide33.xml"/><Relationship Id="rId27" Type="http://schemas.openxmlformats.org/officeDocument/2006/relationships/oleObject" Target="../embeddings/oleObject10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13" Type="http://schemas.openxmlformats.org/officeDocument/2006/relationships/slide" Target="slide38.xml"/><Relationship Id="rId18" Type="http://schemas.openxmlformats.org/officeDocument/2006/relationships/slide" Target="slide20.xml"/><Relationship Id="rId26" Type="http://schemas.openxmlformats.org/officeDocument/2006/relationships/slide" Target="slide41.xml"/><Relationship Id="rId3" Type="http://schemas.openxmlformats.org/officeDocument/2006/relationships/notesSlide" Target="../notesSlides/notesSlide34.xml"/><Relationship Id="rId21" Type="http://schemas.openxmlformats.org/officeDocument/2006/relationships/slide" Target="slide34.xml"/><Relationship Id="rId7" Type="http://schemas.openxmlformats.org/officeDocument/2006/relationships/slide" Target="slide40.xml"/><Relationship Id="rId12" Type="http://schemas.openxmlformats.org/officeDocument/2006/relationships/slide" Target="slide36.xml"/><Relationship Id="rId17" Type="http://schemas.openxmlformats.org/officeDocument/2006/relationships/slide" Target="slide25.xml"/><Relationship Id="rId25" Type="http://schemas.openxmlformats.org/officeDocument/2006/relationships/slide" Target="slide42.xml"/><Relationship Id="rId2" Type="http://schemas.openxmlformats.org/officeDocument/2006/relationships/slideLayout" Target="../slideLayouts/slideLayout1.xml"/><Relationship Id="rId16" Type="http://schemas.openxmlformats.org/officeDocument/2006/relationships/slide" Target="slide28.xml"/><Relationship Id="rId20" Type="http://schemas.openxmlformats.org/officeDocument/2006/relationships/slide" Target="slide35.xml"/><Relationship Id="rId1" Type="http://schemas.openxmlformats.org/officeDocument/2006/relationships/vmlDrawing" Target="../drawings/vmlDrawing10.vml"/><Relationship Id="rId6" Type="http://schemas.openxmlformats.org/officeDocument/2006/relationships/slide" Target="slide39.xml"/><Relationship Id="rId11" Type="http://schemas.openxmlformats.org/officeDocument/2006/relationships/slide" Target="slide27.xml"/><Relationship Id="rId24" Type="http://schemas.openxmlformats.org/officeDocument/2006/relationships/slide" Target="slide43.xml"/><Relationship Id="rId5" Type="http://schemas.openxmlformats.org/officeDocument/2006/relationships/image" Target="../media/image80.jpeg"/><Relationship Id="rId15" Type="http://schemas.openxmlformats.org/officeDocument/2006/relationships/slide" Target="slide24.xml"/><Relationship Id="rId23" Type="http://schemas.openxmlformats.org/officeDocument/2006/relationships/slide" Target="slide37.xml"/><Relationship Id="rId28" Type="http://schemas.openxmlformats.org/officeDocument/2006/relationships/image" Target="../media/image97.png"/><Relationship Id="rId10" Type="http://schemas.openxmlformats.org/officeDocument/2006/relationships/slide" Target="slide26.xml"/><Relationship Id="rId19" Type="http://schemas.openxmlformats.org/officeDocument/2006/relationships/slide" Target="slide29.xml"/><Relationship Id="rId4" Type="http://schemas.openxmlformats.org/officeDocument/2006/relationships/slide" Target="slide18.xml"/><Relationship Id="rId9" Type="http://schemas.openxmlformats.org/officeDocument/2006/relationships/slide" Target="slide31.xml"/><Relationship Id="rId14" Type="http://schemas.openxmlformats.org/officeDocument/2006/relationships/slide" Target="slide32.xml"/><Relationship Id="rId22" Type="http://schemas.openxmlformats.org/officeDocument/2006/relationships/slide" Target="slide33.xml"/><Relationship Id="rId27" Type="http://schemas.openxmlformats.org/officeDocument/2006/relationships/oleObject" Target="../embeddings/oleObject11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slide" Target="slide32.xml"/><Relationship Id="rId18" Type="http://schemas.openxmlformats.org/officeDocument/2006/relationships/slide" Target="slide29.xml"/><Relationship Id="rId26" Type="http://schemas.openxmlformats.org/officeDocument/2006/relationships/image" Target="../media/image98.jpeg"/><Relationship Id="rId3" Type="http://schemas.openxmlformats.org/officeDocument/2006/relationships/slide" Target="slide18.xml"/><Relationship Id="rId21" Type="http://schemas.openxmlformats.org/officeDocument/2006/relationships/slide" Target="slide33.xml"/><Relationship Id="rId7" Type="http://schemas.openxmlformats.org/officeDocument/2006/relationships/slide" Target="slide30.xml"/><Relationship Id="rId12" Type="http://schemas.openxmlformats.org/officeDocument/2006/relationships/slide" Target="slide38.xml"/><Relationship Id="rId17" Type="http://schemas.openxmlformats.org/officeDocument/2006/relationships/slide" Target="slide20.xml"/><Relationship Id="rId25" Type="http://schemas.openxmlformats.org/officeDocument/2006/relationships/slide" Target="slide41.xml"/><Relationship Id="rId2" Type="http://schemas.openxmlformats.org/officeDocument/2006/relationships/notesSlide" Target="../notesSlides/notesSlide35.xml"/><Relationship Id="rId16" Type="http://schemas.openxmlformats.org/officeDocument/2006/relationships/slide" Target="slide25.xml"/><Relationship Id="rId20" Type="http://schemas.openxmlformats.org/officeDocument/2006/relationships/slide" Target="slide3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0.xml"/><Relationship Id="rId11" Type="http://schemas.openxmlformats.org/officeDocument/2006/relationships/slide" Target="slide36.xml"/><Relationship Id="rId24" Type="http://schemas.openxmlformats.org/officeDocument/2006/relationships/slide" Target="slide42.xml"/><Relationship Id="rId5" Type="http://schemas.openxmlformats.org/officeDocument/2006/relationships/slide" Target="slide39.xml"/><Relationship Id="rId15" Type="http://schemas.openxmlformats.org/officeDocument/2006/relationships/slide" Target="slide28.xml"/><Relationship Id="rId23" Type="http://schemas.openxmlformats.org/officeDocument/2006/relationships/slide" Target="slide43.xml"/><Relationship Id="rId10" Type="http://schemas.openxmlformats.org/officeDocument/2006/relationships/slide" Target="slide27.xml"/><Relationship Id="rId19" Type="http://schemas.openxmlformats.org/officeDocument/2006/relationships/slide" Target="slide35.xml"/><Relationship Id="rId4" Type="http://schemas.openxmlformats.org/officeDocument/2006/relationships/image" Target="../media/image80.jpeg"/><Relationship Id="rId9" Type="http://schemas.openxmlformats.org/officeDocument/2006/relationships/slide" Target="slide26.xml"/><Relationship Id="rId14" Type="http://schemas.openxmlformats.org/officeDocument/2006/relationships/slide" Target="slide24.xml"/><Relationship Id="rId22" Type="http://schemas.openxmlformats.org/officeDocument/2006/relationships/slide" Target="slide3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slide" Target="slide32.xml"/><Relationship Id="rId18" Type="http://schemas.openxmlformats.org/officeDocument/2006/relationships/slide" Target="slide29.xml"/><Relationship Id="rId26" Type="http://schemas.openxmlformats.org/officeDocument/2006/relationships/image" Target="../media/image99.jpeg"/><Relationship Id="rId3" Type="http://schemas.openxmlformats.org/officeDocument/2006/relationships/slide" Target="slide18.xml"/><Relationship Id="rId21" Type="http://schemas.openxmlformats.org/officeDocument/2006/relationships/slide" Target="slide33.xml"/><Relationship Id="rId7" Type="http://schemas.openxmlformats.org/officeDocument/2006/relationships/slide" Target="slide30.xml"/><Relationship Id="rId12" Type="http://schemas.openxmlformats.org/officeDocument/2006/relationships/slide" Target="slide38.xml"/><Relationship Id="rId17" Type="http://schemas.openxmlformats.org/officeDocument/2006/relationships/slide" Target="slide20.xml"/><Relationship Id="rId25" Type="http://schemas.openxmlformats.org/officeDocument/2006/relationships/slide" Target="slide41.xml"/><Relationship Id="rId2" Type="http://schemas.openxmlformats.org/officeDocument/2006/relationships/notesSlide" Target="../notesSlides/notesSlide36.xml"/><Relationship Id="rId16" Type="http://schemas.openxmlformats.org/officeDocument/2006/relationships/slide" Target="slide25.xml"/><Relationship Id="rId20" Type="http://schemas.openxmlformats.org/officeDocument/2006/relationships/slide" Target="slide3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0.xml"/><Relationship Id="rId11" Type="http://schemas.openxmlformats.org/officeDocument/2006/relationships/slide" Target="slide36.xml"/><Relationship Id="rId24" Type="http://schemas.openxmlformats.org/officeDocument/2006/relationships/slide" Target="slide42.xml"/><Relationship Id="rId5" Type="http://schemas.openxmlformats.org/officeDocument/2006/relationships/slide" Target="slide39.xml"/><Relationship Id="rId15" Type="http://schemas.openxmlformats.org/officeDocument/2006/relationships/slide" Target="slide28.xml"/><Relationship Id="rId23" Type="http://schemas.openxmlformats.org/officeDocument/2006/relationships/slide" Target="slide43.xml"/><Relationship Id="rId10" Type="http://schemas.openxmlformats.org/officeDocument/2006/relationships/slide" Target="slide27.xml"/><Relationship Id="rId19" Type="http://schemas.openxmlformats.org/officeDocument/2006/relationships/slide" Target="slide35.xml"/><Relationship Id="rId4" Type="http://schemas.openxmlformats.org/officeDocument/2006/relationships/image" Target="../media/image80.jpeg"/><Relationship Id="rId9" Type="http://schemas.openxmlformats.org/officeDocument/2006/relationships/slide" Target="slide26.xml"/><Relationship Id="rId14" Type="http://schemas.openxmlformats.org/officeDocument/2006/relationships/slide" Target="slide24.xml"/><Relationship Id="rId22" Type="http://schemas.openxmlformats.org/officeDocument/2006/relationships/slide" Target="slide3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slide" Target="slide32.xml"/><Relationship Id="rId18" Type="http://schemas.openxmlformats.org/officeDocument/2006/relationships/slide" Target="slide29.xml"/><Relationship Id="rId26" Type="http://schemas.openxmlformats.org/officeDocument/2006/relationships/image" Target="../media/image100.jpeg"/><Relationship Id="rId3" Type="http://schemas.openxmlformats.org/officeDocument/2006/relationships/slide" Target="slide18.xml"/><Relationship Id="rId21" Type="http://schemas.openxmlformats.org/officeDocument/2006/relationships/slide" Target="slide33.xml"/><Relationship Id="rId7" Type="http://schemas.openxmlformats.org/officeDocument/2006/relationships/slide" Target="slide30.xml"/><Relationship Id="rId12" Type="http://schemas.openxmlformats.org/officeDocument/2006/relationships/slide" Target="slide38.xml"/><Relationship Id="rId17" Type="http://schemas.openxmlformats.org/officeDocument/2006/relationships/slide" Target="slide20.xml"/><Relationship Id="rId25" Type="http://schemas.openxmlformats.org/officeDocument/2006/relationships/slide" Target="slide41.xml"/><Relationship Id="rId2" Type="http://schemas.openxmlformats.org/officeDocument/2006/relationships/notesSlide" Target="../notesSlides/notesSlide37.xml"/><Relationship Id="rId16" Type="http://schemas.openxmlformats.org/officeDocument/2006/relationships/slide" Target="slide25.xml"/><Relationship Id="rId20" Type="http://schemas.openxmlformats.org/officeDocument/2006/relationships/slide" Target="slide3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0.xml"/><Relationship Id="rId11" Type="http://schemas.openxmlformats.org/officeDocument/2006/relationships/slide" Target="slide36.xml"/><Relationship Id="rId24" Type="http://schemas.openxmlformats.org/officeDocument/2006/relationships/slide" Target="slide42.xml"/><Relationship Id="rId5" Type="http://schemas.openxmlformats.org/officeDocument/2006/relationships/slide" Target="slide39.xml"/><Relationship Id="rId15" Type="http://schemas.openxmlformats.org/officeDocument/2006/relationships/slide" Target="slide28.xml"/><Relationship Id="rId23" Type="http://schemas.openxmlformats.org/officeDocument/2006/relationships/slide" Target="slide43.xml"/><Relationship Id="rId10" Type="http://schemas.openxmlformats.org/officeDocument/2006/relationships/slide" Target="slide27.xml"/><Relationship Id="rId19" Type="http://schemas.openxmlformats.org/officeDocument/2006/relationships/slide" Target="slide35.xml"/><Relationship Id="rId4" Type="http://schemas.openxmlformats.org/officeDocument/2006/relationships/image" Target="../media/image80.jpeg"/><Relationship Id="rId9" Type="http://schemas.openxmlformats.org/officeDocument/2006/relationships/slide" Target="slide26.xml"/><Relationship Id="rId14" Type="http://schemas.openxmlformats.org/officeDocument/2006/relationships/slide" Target="slide24.xml"/><Relationship Id="rId22" Type="http://schemas.openxmlformats.org/officeDocument/2006/relationships/slide" Target="slide3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slide" Target="slide32.xml"/><Relationship Id="rId18" Type="http://schemas.openxmlformats.org/officeDocument/2006/relationships/slide" Target="slide29.xml"/><Relationship Id="rId26" Type="http://schemas.openxmlformats.org/officeDocument/2006/relationships/image" Target="../media/image101.png"/><Relationship Id="rId3" Type="http://schemas.openxmlformats.org/officeDocument/2006/relationships/slide" Target="slide18.xml"/><Relationship Id="rId21" Type="http://schemas.openxmlformats.org/officeDocument/2006/relationships/slide" Target="slide33.xml"/><Relationship Id="rId7" Type="http://schemas.openxmlformats.org/officeDocument/2006/relationships/slide" Target="slide30.xml"/><Relationship Id="rId12" Type="http://schemas.openxmlformats.org/officeDocument/2006/relationships/slide" Target="slide38.xml"/><Relationship Id="rId17" Type="http://schemas.openxmlformats.org/officeDocument/2006/relationships/slide" Target="slide20.xml"/><Relationship Id="rId25" Type="http://schemas.openxmlformats.org/officeDocument/2006/relationships/slide" Target="slide41.xml"/><Relationship Id="rId2" Type="http://schemas.openxmlformats.org/officeDocument/2006/relationships/notesSlide" Target="../notesSlides/notesSlide38.xml"/><Relationship Id="rId16" Type="http://schemas.openxmlformats.org/officeDocument/2006/relationships/slide" Target="slide25.xml"/><Relationship Id="rId20" Type="http://schemas.openxmlformats.org/officeDocument/2006/relationships/slide" Target="slide3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0.xml"/><Relationship Id="rId11" Type="http://schemas.openxmlformats.org/officeDocument/2006/relationships/slide" Target="slide36.xml"/><Relationship Id="rId24" Type="http://schemas.openxmlformats.org/officeDocument/2006/relationships/slide" Target="slide42.xml"/><Relationship Id="rId5" Type="http://schemas.openxmlformats.org/officeDocument/2006/relationships/slide" Target="slide39.xml"/><Relationship Id="rId15" Type="http://schemas.openxmlformats.org/officeDocument/2006/relationships/slide" Target="slide28.xml"/><Relationship Id="rId23" Type="http://schemas.openxmlformats.org/officeDocument/2006/relationships/slide" Target="slide43.xml"/><Relationship Id="rId10" Type="http://schemas.openxmlformats.org/officeDocument/2006/relationships/slide" Target="slide27.xml"/><Relationship Id="rId19" Type="http://schemas.openxmlformats.org/officeDocument/2006/relationships/slide" Target="slide35.xml"/><Relationship Id="rId4" Type="http://schemas.openxmlformats.org/officeDocument/2006/relationships/image" Target="../media/image80.jpeg"/><Relationship Id="rId9" Type="http://schemas.openxmlformats.org/officeDocument/2006/relationships/slide" Target="slide26.xml"/><Relationship Id="rId14" Type="http://schemas.openxmlformats.org/officeDocument/2006/relationships/slide" Target="slide24.xml"/><Relationship Id="rId22" Type="http://schemas.openxmlformats.org/officeDocument/2006/relationships/slide" Target="slide3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slide" Target="slide32.xml"/><Relationship Id="rId18" Type="http://schemas.openxmlformats.org/officeDocument/2006/relationships/slide" Target="slide29.xml"/><Relationship Id="rId26" Type="http://schemas.openxmlformats.org/officeDocument/2006/relationships/image" Target="../media/image102.jpeg"/><Relationship Id="rId3" Type="http://schemas.openxmlformats.org/officeDocument/2006/relationships/slide" Target="slide18.xml"/><Relationship Id="rId21" Type="http://schemas.openxmlformats.org/officeDocument/2006/relationships/slide" Target="slide33.xml"/><Relationship Id="rId7" Type="http://schemas.openxmlformats.org/officeDocument/2006/relationships/slide" Target="slide30.xml"/><Relationship Id="rId12" Type="http://schemas.openxmlformats.org/officeDocument/2006/relationships/slide" Target="slide38.xml"/><Relationship Id="rId17" Type="http://schemas.openxmlformats.org/officeDocument/2006/relationships/slide" Target="slide20.xml"/><Relationship Id="rId25" Type="http://schemas.openxmlformats.org/officeDocument/2006/relationships/slide" Target="slide41.xml"/><Relationship Id="rId2" Type="http://schemas.openxmlformats.org/officeDocument/2006/relationships/notesSlide" Target="../notesSlides/notesSlide39.xml"/><Relationship Id="rId16" Type="http://schemas.openxmlformats.org/officeDocument/2006/relationships/slide" Target="slide25.xml"/><Relationship Id="rId20" Type="http://schemas.openxmlformats.org/officeDocument/2006/relationships/slide" Target="slide3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0.xml"/><Relationship Id="rId11" Type="http://schemas.openxmlformats.org/officeDocument/2006/relationships/slide" Target="slide36.xml"/><Relationship Id="rId24" Type="http://schemas.openxmlformats.org/officeDocument/2006/relationships/slide" Target="slide42.xml"/><Relationship Id="rId5" Type="http://schemas.openxmlformats.org/officeDocument/2006/relationships/slide" Target="slide39.xml"/><Relationship Id="rId15" Type="http://schemas.openxmlformats.org/officeDocument/2006/relationships/slide" Target="slide28.xml"/><Relationship Id="rId23" Type="http://schemas.openxmlformats.org/officeDocument/2006/relationships/slide" Target="slide43.xml"/><Relationship Id="rId10" Type="http://schemas.openxmlformats.org/officeDocument/2006/relationships/slide" Target="slide27.xml"/><Relationship Id="rId19" Type="http://schemas.openxmlformats.org/officeDocument/2006/relationships/slide" Target="slide35.xml"/><Relationship Id="rId4" Type="http://schemas.openxmlformats.org/officeDocument/2006/relationships/image" Target="../media/image80.jpeg"/><Relationship Id="rId9" Type="http://schemas.openxmlformats.org/officeDocument/2006/relationships/slide" Target="slide26.xml"/><Relationship Id="rId14" Type="http://schemas.openxmlformats.org/officeDocument/2006/relationships/slide" Target="slide24.xml"/><Relationship Id="rId22" Type="http://schemas.openxmlformats.org/officeDocument/2006/relationships/slide" Target="slide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slide" Target="slide32.xml"/><Relationship Id="rId18" Type="http://schemas.openxmlformats.org/officeDocument/2006/relationships/slide" Target="slide29.xml"/><Relationship Id="rId26" Type="http://schemas.openxmlformats.org/officeDocument/2006/relationships/image" Target="../media/image103.jpeg"/><Relationship Id="rId3" Type="http://schemas.openxmlformats.org/officeDocument/2006/relationships/slide" Target="slide18.xml"/><Relationship Id="rId21" Type="http://schemas.openxmlformats.org/officeDocument/2006/relationships/slide" Target="slide33.xml"/><Relationship Id="rId7" Type="http://schemas.openxmlformats.org/officeDocument/2006/relationships/slide" Target="slide30.xml"/><Relationship Id="rId12" Type="http://schemas.openxmlformats.org/officeDocument/2006/relationships/slide" Target="slide38.xml"/><Relationship Id="rId17" Type="http://schemas.openxmlformats.org/officeDocument/2006/relationships/slide" Target="slide20.xml"/><Relationship Id="rId25" Type="http://schemas.openxmlformats.org/officeDocument/2006/relationships/slide" Target="slide41.xml"/><Relationship Id="rId2" Type="http://schemas.openxmlformats.org/officeDocument/2006/relationships/notesSlide" Target="../notesSlides/notesSlide40.xml"/><Relationship Id="rId16" Type="http://schemas.openxmlformats.org/officeDocument/2006/relationships/slide" Target="slide25.xml"/><Relationship Id="rId20" Type="http://schemas.openxmlformats.org/officeDocument/2006/relationships/slide" Target="slide3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0.xml"/><Relationship Id="rId11" Type="http://schemas.openxmlformats.org/officeDocument/2006/relationships/slide" Target="slide36.xml"/><Relationship Id="rId24" Type="http://schemas.openxmlformats.org/officeDocument/2006/relationships/slide" Target="slide42.xml"/><Relationship Id="rId5" Type="http://schemas.openxmlformats.org/officeDocument/2006/relationships/slide" Target="slide39.xml"/><Relationship Id="rId15" Type="http://schemas.openxmlformats.org/officeDocument/2006/relationships/slide" Target="slide28.xml"/><Relationship Id="rId23" Type="http://schemas.openxmlformats.org/officeDocument/2006/relationships/slide" Target="slide43.xml"/><Relationship Id="rId10" Type="http://schemas.openxmlformats.org/officeDocument/2006/relationships/slide" Target="slide27.xml"/><Relationship Id="rId19" Type="http://schemas.openxmlformats.org/officeDocument/2006/relationships/slide" Target="slide35.xml"/><Relationship Id="rId4" Type="http://schemas.openxmlformats.org/officeDocument/2006/relationships/image" Target="../media/image80.jpeg"/><Relationship Id="rId9" Type="http://schemas.openxmlformats.org/officeDocument/2006/relationships/slide" Target="slide26.xml"/><Relationship Id="rId14" Type="http://schemas.openxmlformats.org/officeDocument/2006/relationships/slide" Target="slide24.xml"/><Relationship Id="rId22" Type="http://schemas.openxmlformats.org/officeDocument/2006/relationships/slide" Target="slide3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slide" Target="slide32.xml"/><Relationship Id="rId18" Type="http://schemas.openxmlformats.org/officeDocument/2006/relationships/slide" Target="slide29.xml"/><Relationship Id="rId26" Type="http://schemas.openxmlformats.org/officeDocument/2006/relationships/image" Target="../media/image104.jpeg"/><Relationship Id="rId3" Type="http://schemas.openxmlformats.org/officeDocument/2006/relationships/slide" Target="slide18.xml"/><Relationship Id="rId21" Type="http://schemas.openxmlformats.org/officeDocument/2006/relationships/slide" Target="slide33.xml"/><Relationship Id="rId7" Type="http://schemas.openxmlformats.org/officeDocument/2006/relationships/slide" Target="slide30.xml"/><Relationship Id="rId12" Type="http://schemas.openxmlformats.org/officeDocument/2006/relationships/slide" Target="slide38.xml"/><Relationship Id="rId17" Type="http://schemas.openxmlformats.org/officeDocument/2006/relationships/slide" Target="slide20.xml"/><Relationship Id="rId25" Type="http://schemas.openxmlformats.org/officeDocument/2006/relationships/slide" Target="slide41.xml"/><Relationship Id="rId2" Type="http://schemas.openxmlformats.org/officeDocument/2006/relationships/notesSlide" Target="../notesSlides/notesSlide41.xml"/><Relationship Id="rId16" Type="http://schemas.openxmlformats.org/officeDocument/2006/relationships/slide" Target="slide25.xml"/><Relationship Id="rId20" Type="http://schemas.openxmlformats.org/officeDocument/2006/relationships/slide" Target="slide3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40.xml"/><Relationship Id="rId11" Type="http://schemas.openxmlformats.org/officeDocument/2006/relationships/slide" Target="slide36.xml"/><Relationship Id="rId24" Type="http://schemas.openxmlformats.org/officeDocument/2006/relationships/slide" Target="slide42.xml"/><Relationship Id="rId5" Type="http://schemas.openxmlformats.org/officeDocument/2006/relationships/slide" Target="slide39.xml"/><Relationship Id="rId15" Type="http://schemas.openxmlformats.org/officeDocument/2006/relationships/slide" Target="slide28.xml"/><Relationship Id="rId23" Type="http://schemas.openxmlformats.org/officeDocument/2006/relationships/slide" Target="slide43.xml"/><Relationship Id="rId10" Type="http://schemas.openxmlformats.org/officeDocument/2006/relationships/slide" Target="slide27.xml"/><Relationship Id="rId19" Type="http://schemas.openxmlformats.org/officeDocument/2006/relationships/slide" Target="slide35.xml"/><Relationship Id="rId4" Type="http://schemas.openxmlformats.org/officeDocument/2006/relationships/image" Target="../media/image80.jpeg"/><Relationship Id="rId9" Type="http://schemas.openxmlformats.org/officeDocument/2006/relationships/slide" Target="slide26.xml"/><Relationship Id="rId14" Type="http://schemas.openxmlformats.org/officeDocument/2006/relationships/slide" Target="slide24.xml"/><Relationship Id="rId22" Type="http://schemas.openxmlformats.org/officeDocument/2006/relationships/slide" Target="slide3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slide" Target="slide32.xml"/><Relationship Id="rId18" Type="http://schemas.openxmlformats.org/officeDocument/2006/relationships/slide" Target="slide29.xml"/><Relationship Id="rId26" Type="http://schemas.openxmlformats.org/officeDocument/2006/relationships/image" Target="../media/image105.jpeg"/><Relationship Id="rId3" Type="http://schemas.openxmlformats.org/officeDocument/2006/relationships/slide" Target="slide18.xml"/><Relationship Id="rId21" Type="http://schemas.openxmlformats.org/officeDocument/2006/relationships/slide" Target="slide33.xml"/><Relationship Id="rId7" Type="http://schemas.openxmlformats.org/officeDocument/2006/relationships/slide" Target="slide30.xml"/><Relationship Id="rId12" Type="http://schemas.openxmlformats.org/officeDocument/2006/relationships/slide" Target="slide38.xml"/><Relationship Id="rId17" Type="http://schemas.openxmlformats.org/officeDocument/2006/relationships/slide" Target="slide20.xml"/><Relationship Id="rId25" Type="http://schemas.openxmlformats.org/officeDocument/2006/relationships/slide" Target="slide41.xml"/><Relationship Id="rId2" Type="http://schemas.openxmlformats.org/officeDocument/2006/relationships/notesSlide" Target="../notesSlides/notesSlide42.xml"/><Relationship Id="rId16" Type="http://schemas.openxmlformats.org/officeDocument/2006/relationships/slide" Target="slide25.xml"/><Relationship Id="rId20" Type="http://schemas.openxmlformats.org/officeDocument/2006/relationships/slide" Target="slide3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40.xml"/><Relationship Id="rId11" Type="http://schemas.openxmlformats.org/officeDocument/2006/relationships/slide" Target="slide36.xml"/><Relationship Id="rId24" Type="http://schemas.openxmlformats.org/officeDocument/2006/relationships/slide" Target="slide42.xml"/><Relationship Id="rId5" Type="http://schemas.openxmlformats.org/officeDocument/2006/relationships/slide" Target="slide39.xml"/><Relationship Id="rId15" Type="http://schemas.openxmlformats.org/officeDocument/2006/relationships/slide" Target="slide28.xml"/><Relationship Id="rId23" Type="http://schemas.openxmlformats.org/officeDocument/2006/relationships/slide" Target="slide43.xml"/><Relationship Id="rId10" Type="http://schemas.openxmlformats.org/officeDocument/2006/relationships/slide" Target="slide27.xml"/><Relationship Id="rId19" Type="http://schemas.openxmlformats.org/officeDocument/2006/relationships/slide" Target="slide35.xml"/><Relationship Id="rId4" Type="http://schemas.openxmlformats.org/officeDocument/2006/relationships/image" Target="../media/image80.jpeg"/><Relationship Id="rId9" Type="http://schemas.openxmlformats.org/officeDocument/2006/relationships/slide" Target="slide26.xml"/><Relationship Id="rId14" Type="http://schemas.openxmlformats.org/officeDocument/2006/relationships/slide" Target="slide24.xml"/><Relationship Id="rId22" Type="http://schemas.openxmlformats.org/officeDocument/2006/relationships/slide" Target="slide3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slide" Target="slide32.xml"/><Relationship Id="rId18" Type="http://schemas.openxmlformats.org/officeDocument/2006/relationships/slide" Target="slide29.xml"/><Relationship Id="rId26" Type="http://schemas.openxmlformats.org/officeDocument/2006/relationships/image" Target="../media/image106.jpeg"/><Relationship Id="rId3" Type="http://schemas.openxmlformats.org/officeDocument/2006/relationships/slide" Target="slide18.xml"/><Relationship Id="rId21" Type="http://schemas.openxmlformats.org/officeDocument/2006/relationships/slide" Target="slide33.xml"/><Relationship Id="rId7" Type="http://schemas.openxmlformats.org/officeDocument/2006/relationships/slide" Target="slide30.xml"/><Relationship Id="rId12" Type="http://schemas.openxmlformats.org/officeDocument/2006/relationships/slide" Target="slide38.xml"/><Relationship Id="rId17" Type="http://schemas.openxmlformats.org/officeDocument/2006/relationships/slide" Target="slide20.xml"/><Relationship Id="rId25" Type="http://schemas.openxmlformats.org/officeDocument/2006/relationships/slide" Target="slide41.xml"/><Relationship Id="rId2" Type="http://schemas.openxmlformats.org/officeDocument/2006/relationships/notesSlide" Target="../notesSlides/notesSlide43.xml"/><Relationship Id="rId16" Type="http://schemas.openxmlformats.org/officeDocument/2006/relationships/slide" Target="slide25.xml"/><Relationship Id="rId20" Type="http://schemas.openxmlformats.org/officeDocument/2006/relationships/slide" Target="slide3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40.xml"/><Relationship Id="rId11" Type="http://schemas.openxmlformats.org/officeDocument/2006/relationships/slide" Target="slide36.xml"/><Relationship Id="rId24" Type="http://schemas.openxmlformats.org/officeDocument/2006/relationships/slide" Target="slide42.xml"/><Relationship Id="rId5" Type="http://schemas.openxmlformats.org/officeDocument/2006/relationships/slide" Target="slide39.xml"/><Relationship Id="rId15" Type="http://schemas.openxmlformats.org/officeDocument/2006/relationships/slide" Target="slide28.xml"/><Relationship Id="rId23" Type="http://schemas.openxmlformats.org/officeDocument/2006/relationships/slide" Target="slide43.xml"/><Relationship Id="rId10" Type="http://schemas.openxmlformats.org/officeDocument/2006/relationships/slide" Target="slide27.xml"/><Relationship Id="rId19" Type="http://schemas.openxmlformats.org/officeDocument/2006/relationships/slide" Target="slide35.xml"/><Relationship Id="rId4" Type="http://schemas.openxmlformats.org/officeDocument/2006/relationships/image" Target="../media/image80.jpeg"/><Relationship Id="rId9" Type="http://schemas.openxmlformats.org/officeDocument/2006/relationships/slide" Target="slide26.xml"/><Relationship Id="rId14" Type="http://schemas.openxmlformats.org/officeDocument/2006/relationships/slide" Target="slide24.xml"/><Relationship Id="rId22" Type="http://schemas.openxmlformats.org/officeDocument/2006/relationships/slide" Target="slide3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5.xml"/><Relationship Id="rId5" Type="http://schemas.openxmlformats.org/officeDocument/2006/relationships/slide" Target="slide46.xml"/><Relationship Id="rId4" Type="http://schemas.openxmlformats.org/officeDocument/2006/relationships/image" Target="../media/image10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7" Type="http://schemas.openxmlformats.org/officeDocument/2006/relationships/image" Target="../media/image10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5.xml"/><Relationship Id="rId5" Type="http://schemas.openxmlformats.org/officeDocument/2006/relationships/slide" Target="slide46.xml"/><Relationship Id="rId4" Type="http://schemas.openxmlformats.org/officeDocument/2006/relationships/image" Target="../media/image10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7" Type="http://schemas.openxmlformats.org/officeDocument/2006/relationships/image" Target="../media/image10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5.xml"/><Relationship Id="rId5" Type="http://schemas.openxmlformats.org/officeDocument/2006/relationships/slide" Target="slide46.xml"/><Relationship Id="rId4" Type="http://schemas.openxmlformats.org/officeDocument/2006/relationships/image" Target="../media/image10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slide" Target="slide48.xml"/><Relationship Id="rId4" Type="http://schemas.openxmlformats.org/officeDocument/2006/relationships/slide" Target="slide4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jpeg"/><Relationship Id="rId5" Type="http://schemas.openxmlformats.org/officeDocument/2006/relationships/slide" Target="slide48.xml"/><Relationship Id="rId4" Type="http://schemas.openxmlformats.org/officeDocument/2006/relationships/slide" Target="slide4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jpeg"/><Relationship Id="rId5" Type="http://schemas.openxmlformats.org/officeDocument/2006/relationships/slide" Target="slide48.xml"/><Relationship Id="rId4" Type="http://schemas.openxmlformats.org/officeDocument/2006/relationships/slide" Target="slide4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2.jpe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slide" Target="slide16.xml"/><Relationship Id="rId11" Type="http://schemas.openxmlformats.org/officeDocument/2006/relationships/oleObject" Target="../embeddings/oleObject3.bin"/><Relationship Id="rId5" Type="http://schemas.openxmlformats.org/officeDocument/2006/relationships/slide" Target="slide12.xml"/><Relationship Id="rId10" Type="http://schemas.openxmlformats.org/officeDocument/2006/relationships/image" Target="../media/image14.jpeg"/><Relationship Id="rId4" Type="http://schemas.openxmlformats.org/officeDocument/2006/relationships/slide" Target="slide14.xml"/><Relationship Id="rId9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4.jpeg"/><Relationship Id="rId4" Type="http://schemas.openxmlformats.org/officeDocument/2006/relationships/slide" Target="slide4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3" Type="http://schemas.openxmlformats.org/officeDocument/2006/relationships/notesSlide" Target="../notesSlides/notesSlide58.xml"/><Relationship Id="rId7" Type="http://schemas.openxmlformats.org/officeDocument/2006/relationships/image" Target="../media/image136.jpeg"/><Relationship Id="rId12" Type="http://schemas.openxmlformats.org/officeDocument/2006/relationships/image" Target="../media/image139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35.jpeg"/><Relationship Id="rId11" Type="http://schemas.openxmlformats.org/officeDocument/2006/relationships/image" Target="../media/image138.jpeg"/><Relationship Id="rId5" Type="http://schemas.openxmlformats.org/officeDocument/2006/relationships/image" Target="../media/image134.jpeg"/><Relationship Id="rId10" Type="http://schemas.openxmlformats.org/officeDocument/2006/relationships/image" Target="../media/image132.png"/><Relationship Id="rId4" Type="http://schemas.openxmlformats.org/officeDocument/2006/relationships/image" Target="../media/image133.jpeg"/><Relationship Id="rId9" Type="http://schemas.openxmlformats.org/officeDocument/2006/relationships/oleObject" Target="../embeddings/oleObject12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7" Type="http://schemas.openxmlformats.org/officeDocument/2006/relationships/image" Target="../media/image14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140.png"/><Relationship Id="rId4" Type="http://schemas.openxmlformats.org/officeDocument/2006/relationships/oleObject" Target="../embeddings/oleObject13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11" Type="http://schemas.openxmlformats.org/officeDocument/2006/relationships/slide" Target="slide11.xml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44.jpeg"/><Relationship Id="rId5" Type="http://schemas.openxmlformats.org/officeDocument/2006/relationships/image" Target="../media/image143.png"/><Relationship Id="rId4" Type="http://schemas.openxmlformats.org/officeDocument/2006/relationships/oleObject" Target="../embeddings/oleObject15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notesSlide" Target="../notesSlides/notesSlide64.xml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50.jpeg"/><Relationship Id="rId5" Type="http://schemas.openxmlformats.org/officeDocument/2006/relationships/image" Target="../media/image148.png"/><Relationship Id="rId4" Type="http://schemas.openxmlformats.org/officeDocument/2006/relationships/oleObject" Target="../embeddings/oleObject16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11" Type="http://schemas.openxmlformats.org/officeDocument/2006/relationships/image" Target="../media/image30.jpeg"/><Relationship Id="rId5" Type="http://schemas.openxmlformats.org/officeDocument/2006/relationships/image" Target="../media/image25.jpeg"/><Relationship Id="rId10" Type="http://schemas.openxmlformats.org/officeDocument/2006/relationships/slide" Target="slide11.xml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11" Type="http://schemas.openxmlformats.org/officeDocument/2006/relationships/slide" Target="slide11.xml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11" Type="http://schemas.openxmlformats.org/officeDocument/2006/relationships/image" Target="../media/image46.jpeg"/><Relationship Id="rId5" Type="http://schemas.openxmlformats.org/officeDocument/2006/relationships/image" Target="../media/image41.jpeg"/><Relationship Id="rId10" Type="http://schemas.openxmlformats.org/officeDocument/2006/relationships/slide" Target="slide11.xml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 descr="hoermann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10134600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79388" y="1592263"/>
            <a:ext cx="8001000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7325" indent="-187325"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2800" b="1">
                <a:solidFill>
                  <a:schemeClr val="bg1"/>
                </a:solidFill>
                <a:cs typeface="Times New Roman" pitchFamily="18" charset="0"/>
              </a:rPr>
              <a:t>Prezentace podniku</a:t>
            </a:r>
          </a:p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fld id="{207809FF-3763-47B5-9EF6-EF345F2D19E3}" type="datetime2">
              <a:rPr lang="cs-CZ" altLang="de-DE">
                <a:solidFill>
                  <a:schemeClr val="bg1"/>
                </a:solidFill>
                <a:cs typeface="Times New Roman" pitchFamily="18" charset="0"/>
              </a:rPr>
              <a:pPr eaLnBrk="1" hangingPunct="1">
                <a:lnSpc>
                  <a:spcPct val="115000"/>
                </a:lnSpc>
                <a:spcBef>
                  <a:spcPct val="20000"/>
                </a:spcBef>
              </a:pPr>
              <a:t>středa, 6. srpna 2014</a:t>
            </a:fld>
            <a:endParaRPr lang="de-DE" altLang="de-DE">
              <a:solidFill>
                <a:schemeClr val="bg1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5" descr="tfh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4219575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17" descr="tfh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4219575"/>
            <a:ext cx="20002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18" descr="tfh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425" y="2057400"/>
            <a:ext cx="1979613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9" descr="tfh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75" y="4229100"/>
            <a:ext cx="198120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20" descr="tfh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8" y="2057400"/>
            <a:ext cx="2005012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21" descr="tfh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63" y="4219575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22" descr="tfh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2060575"/>
            <a:ext cx="20002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23" descr="tfh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2060575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2" name="Rectangle 26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13323" name="Rectangle 27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0"/>
            <a:ext cx="21796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13324" name="Text Box 29"/>
          <p:cNvSpPr>
            <a:spLocks noChangeArrowheads="1"/>
          </p:cNvSpPr>
          <p:nvPr>
            <p:ph type="title"/>
          </p:nvPr>
        </p:nvSpPr>
        <p:spPr>
          <a:xfrm>
            <a:off x="358775" y="188913"/>
            <a:ext cx="7526338" cy="550862"/>
          </a:xfrm>
          <a:noFill/>
        </p:spPr>
        <p:txBody>
          <a:bodyPr/>
          <a:lstStyle/>
          <a:p>
            <a:pPr marL="187325" indent="-187325" eaLnBrk="1" hangingPunct="1">
              <a:lnSpc>
                <a:spcPct val="11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de-DE" altLang="de-DE" smtClean="0">
                <a:solidFill>
                  <a:schemeClr val="tx2"/>
                </a:solidFill>
              </a:rPr>
              <a:t>Dveře z ocelového plechu</a:t>
            </a:r>
          </a:p>
        </p:txBody>
      </p:sp>
      <p:sp>
        <p:nvSpPr>
          <p:cNvPr id="13325" name="Rectangle 53"/>
          <p:cNvSpPr>
            <a:spLocks noChangeArrowheads="1"/>
          </p:cNvSpPr>
          <p:nvPr/>
        </p:nvSpPr>
        <p:spPr bwMode="auto">
          <a:xfrm>
            <a:off x="8172450" y="6129338"/>
            <a:ext cx="8636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800" u="sng">
                <a:hlinkClick r:id="rId11" action="ppaction://hlinksldjump"/>
              </a:rPr>
              <a:t>&gt;Přehled</a:t>
            </a:r>
            <a:endParaRPr lang="en-US" altLang="de-DE" sz="800" u="sng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4679950" y="3590925"/>
            <a:ext cx="1962150" cy="259873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0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1200">
                <a:solidFill>
                  <a:schemeClr val="bg1"/>
                </a:solidFill>
              </a:rPr>
              <a:t>Systémy průmyslových vrat a technika překládky</a:t>
            </a:r>
          </a:p>
        </p:txBody>
      </p:sp>
      <p:sp>
        <p:nvSpPr>
          <p:cNvPr id="14339" name="Rectangle 3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2520950" y="3590925"/>
            <a:ext cx="2016125" cy="25955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0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1200">
                <a:solidFill>
                  <a:schemeClr val="bg1"/>
                </a:solidFill>
              </a:rPr>
              <a:t>Protipožární, kouřotěsné a multifunkční dveře pro stavbu objektů</a:t>
            </a:r>
          </a:p>
        </p:txBody>
      </p:sp>
      <p:sp>
        <p:nvSpPr>
          <p:cNvPr id="14340" name="Rectangle 5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840538" y="3590925"/>
            <a:ext cx="2016125" cy="26273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0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1200">
                <a:solidFill>
                  <a:schemeClr val="bg1"/>
                </a:solidFill>
              </a:rPr>
              <a:t>Kontrola, údržba, opravy</a:t>
            </a:r>
          </a:p>
        </p:txBody>
      </p:sp>
      <p:pic>
        <p:nvPicPr>
          <p:cNvPr id="14341" name="Picture 6" descr="gb_service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538" y="2344738"/>
            <a:ext cx="2009775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7" descr="gb_tore">
            <a:hlinkClick r:id="rId8" action="ppaction://hlinksldjump"/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344738"/>
            <a:ext cx="2012950" cy="123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8" descr="gb_verlad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2344738"/>
            <a:ext cx="1957388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Rectangle 9"/>
          <p:cNvSpPr>
            <a:spLocks noChangeArrowheads="1"/>
          </p:cNvSpPr>
          <p:nvPr/>
        </p:nvSpPr>
        <p:spPr bwMode="auto">
          <a:xfrm>
            <a:off x="2517775" y="2060575"/>
            <a:ext cx="2019300" cy="28733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ct val="0"/>
              </a:spcAft>
            </a:pPr>
            <a:r>
              <a:rPr lang="de-DE" altLang="de-DE" sz="1400">
                <a:solidFill>
                  <a:schemeClr val="bg1"/>
                </a:solidFill>
              </a:rPr>
              <a:t>Objekty</a:t>
            </a:r>
            <a:endParaRPr lang="en-US" altLang="de-DE" sz="1400">
              <a:solidFill>
                <a:schemeClr val="bg1"/>
              </a:solidFill>
            </a:endParaRPr>
          </a:p>
        </p:txBody>
      </p:sp>
      <p:sp>
        <p:nvSpPr>
          <p:cNvPr id="14345" name="Rectangle 10"/>
          <p:cNvSpPr>
            <a:spLocks noChangeArrowheads="1"/>
          </p:cNvSpPr>
          <p:nvPr/>
        </p:nvSpPr>
        <p:spPr bwMode="auto">
          <a:xfrm>
            <a:off x="4679950" y="2060575"/>
            <a:ext cx="1962150" cy="28733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ct val="0"/>
              </a:spcAft>
            </a:pPr>
            <a:r>
              <a:rPr lang="de-DE" altLang="de-DE" sz="1400">
                <a:solidFill>
                  <a:schemeClr val="bg1"/>
                </a:solidFill>
              </a:rPr>
              <a:t>Průmysl</a:t>
            </a:r>
            <a:endParaRPr lang="en-US" altLang="de-DE" sz="1400">
              <a:solidFill>
                <a:schemeClr val="bg1"/>
              </a:solidFill>
            </a:endParaRPr>
          </a:p>
        </p:txBody>
      </p:sp>
      <p:sp>
        <p:nvSpPr>
          <p:cNvPr id="14346" name="Rectangle 11"/>
          <p:cNvSpPr>
            <a:spLocks noChangeArrowheads="1"/>
          </p:cNvSpPr>
          <p:nvPr/>
        </p:nvSpPr>
        <p:spPr bwMode="auto">
          <a:xfrm>
            <a:off x="6840538" y="2060575"/>
            <a:ext cx="2016125" cy="28733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ct val="0"/>
              </a:spcAft>
            </a:pPr>
            <a:r>
              <a:rPr lang="de-DE" altLang="de-DE" sz="1400">
                <a:solidFill>
                  <a:schemeClr val="bg1"/>
                </a:solidFill>
              </a:rPr>
              <a:t>Servis</a:t>
            </a:r>
            <a:endParaRPr lang="en-US" altLang="de-DE" sz="1400">
              <a:solidFill>
                <a:schemeClr val="bg1"/>
              </a:solidFill>
            </a:endParaRPr>
          </a:p>
        </p:txBody>
      </p:sp>
      <p:sp>
        <p:nvSpPr>
          <p:cNvPr id="14347" name="Rectangle 12"/>
          <p:cNvSpPr>
            <a:spLocks noChangeArrowheads="1"/>
          </p:cNvSpPr>
          <p:nvPr/>
        </p:nvSpPr>
        <p:spPr bwMode="auto">
          <a:xfrm>
            <a:off x="323850" y="2060575"/>
            <a:ext cx="2019300" cy="28733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ct val="0"/>
              </a:spcAft>
            </a:pPr>
            <a:r>
              <a:rPr lang="de-DE" altLang="de-DE" sz="1400">
                <a:solidFill>
                  <a:schemeClr val="bg1"/>
                </a:solidFill>
              </a:rPr>
              <a:t>Norma</a:t>
            </a:r>
            <a:endParaRPr lang="en-US" altLang="de-DE" sz="1400">
              <a:solidFill>
                <a:schemeClr val="bg1"/>
              </a:solidFill>
            </a:endParaRPr>
          </a:p>
        </p:txBody>
      </p:sp>
      <p:sp>
        <p:nvSpPr>
          <p:cNvPr id="14348" name="Rectangle 13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323850" y="3581400"/>
            <a:ext cx="2016125" cy="26066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0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1200">
                <a:solidFill>
                  <a:schemeClr val="bg1"/>
                </a:solidFill>
              </a:rPr>
              <a:t>Garážová vrata, pohony, domovní a vchodové dveře, dveře a zárubně z ocelového plechu pro bytovou výstavbu</a:t>
            </a:r>
          </a:p>
        </p:txBody>
      </p:sp>
      <p:graphicFrame>
        <p:nvGraphicFramePr>
          <p:cNvPr id="14349" name="Object 14">
            <a:hlinkClick r:id="rId5" action="ppaction://hlinksldjump"/>
          </p:cNvPr>
          <p:cNvGraphicFramePr>
            <a:graphicFrameLocks noChangeAspect="1"/>
          </p:cNvGraphicFramePr>
          <p:nvPr/>
        </p:nvGraphicFramePr>
        <p:xfrm>
          <a:off x="2517775" y="2344738"/>
          <a:ext cx="2019300" cy="1246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5" name="Image" r:id="rId11" imgW="1980952" imgH="1219048" progId="Photoshop.Image.9">
                  <p:embed/>
                </p:oleObj>
              </mc:Choice>
              <mc:Fallback>
                <p:oleObj name="Image" r:id="rId11" imgW="1980952" imgH="1219048" progId="Photoshop.Image.9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7775" y="2344738"/>
                        <a:ext cx="2019300" cy="1246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50" name="Rectangle 15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8172450" y="6129338"/>
            <a:ext cx="8636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800" u="sng">
                <a:hlinkClick r:id="rId13" action="ppaction://hlinksldjump"/>
              </a:rPr>
              <a:t>&gt; další</a:t>
            </a:r>
            <a:endParaRPr lang="en-US" altLang="de-DE" sz="800" u="sng"/>
          </a:p>
        </p:txBody>
      </p:sp>
      <p:sp>
        <p:nvSpPr>
          <p:cNvPr id="14351" name="Rectangle 20"/>
          <p:cNvSpPr>
            <a:spLocks noChangeArrowheads="1"/>
          </p:cNvSpPr>
          <p:nvPr/>
        </p:nvSpPr>
        <p:spPr bwMode="auto">
          <a:xfrm>
            <a:off x="323850" y="2046288"/>
            <a:ext cx="2001838" cy="4140200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14352" name="Rectangle 21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14353" name="Rectangle 22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0"/>
            <a:ext cx="21796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14354" name="Text Box 25"/>
          <p:cNvSpPr txBox="1">
            <a:spLocks noChangeArrowheads="1"/>
          </p:cNvSpPr>
          <p:nvPr/>
        </p:nvSpPr>
        <p:spPr bwMode="auto">
          <a:xfrm>
            <a:off x="358775" y="188913"/>
            <a:ext cx="7526338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7325" indent="-187325"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800" b="1">
                <a:solidFill>
                  <a:schemeClr val="tx2"/>
                </a:solidFill>
              </a:rPr>
              <a:t>Obory působnosti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3" descr="f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2057400"/>
            <a:ext cx="199866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15" descr="fs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0" y="205740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16" descr="fs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63" y="4221163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7" descr="fs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13" y="2057400"/>
            <a:ext cx="1971675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8" descr="fs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4221163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9" descr="fs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75" y="4219575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21" descr="fs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4221163"/>
            <a:ext cx="20002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22" descr="fs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2047875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0" name="Rectangle 24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15371" name="Rectangle 25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0"/>
            <a:ext cx="21796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15372" name="Rectangle 26"/>
          <p:cNvSpPr>
            <a:spLocks noGrp="1" noChangeArrowheads="1"/>
          </p:cNvSpPr>
          <p:nvPr>
            <p:ph type="title"/>
          </p:nvPr>
        </p:nvSpPr>
        <p:spPr>
          <a:xfrm>
            <a:off x="358775" y="214313"/>
            <a:ext cx="7526338" cy="550862"/>
          </a:xfrm>
          <a:noFill/>
        </p:spPr>
        <p:txBody>
          <a:bodyPr/>
          <a:lstStyle/>
          <a:p>
            <a:pPr eaLnBrk="1" hangingPunct="1"/>
            <a:r>
              <a:rPr lang="de-DE" altLang="de-DE" smtClean="0">
                <a:solidFill>
                  <a:schemeClr val="tx2"/>
                </a:solidFill>
              </a:rPr>
              <a:t>Protipožární a protikouřové uzávěry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4679950" y="3562350"/>
            <a:ext cx="1976438" cy="26273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0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1200">
                <a:solidFill>
                  <a:schemeClr val="bg1"/>
                </a:solidFill>
              </a:rPr>
              <a:t>Systémy průmyslových vrat a technika překládky</a:t>
            </a:r>
          </a:p>
        </p:txBody>
      </p:sp>
      <p:sp>
        <p:nvSpPr>
          <p:cNvPr id="16387" name="Rectangle 3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2520950" y="3562350"/>
            <a:ext cx="2016125" cy="262413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0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1200">
                <a:solidFill>
                  <a:schemeClr val="bg1"/>
                </a:solidFill>
              </a:rPr>
              <a:t>Protipožární, kouřotěsné a multifunkční dveře pro stavbu objektů</a:t>
            </a:r>
          </a:p>
        </p:txBody>
      </p:sp>
      <p:sp>
        <p:nvSpPr>
          <p:cNvPr id="16388" name="Rectangle 5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840538" y="3562350"/>
            <a:ext cx="2016125" cy="26273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0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1200">
                <a:solidFill>
                  <a:schemeClr val="bg1"/>
                </a:solidFill>
              </a:rPr>
              <a:t>Kontrola, údržba, opravy</a:t>
            </a:r>
          </a:p>
        </p:txBody>
      </p:sp>
      <p:pic>
        <p:nvPicPr>
          <p:cNvPr id="16389" name="Picture 6" descr="gb_service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75" y="2344738"/>
            <a:ext cx="2016125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7" descr="gb_tore">
            <a:hlinkClick r:id="rId8" action="ppaction://hlinksldjump"/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344738"/>
            <a:ext cx="2014538" cy="123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8" descr="gb_verlad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2344738"/>
            <a:ext cx="1979613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Rectangle 9"/>
          <p:cNvSpPr>
            <a:spLocks noChangeArrowheads="1"/>
          </p:cNvSpPr>
          <p:nvPr/>
        </p:nvSpPr>
        <p:spPr bwMode="auto">
          <a:xfrm>
            <a:off x="2517775" y="2060575"/>
            <a:ext cx="2019300" cy="28733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ct val="0"/>
              </a:spcAft>
            </a:pPr>
            <a:r>
              <a:rPr lang="de-DE" altLang="de-DE" sz="1400">
                <a:solidFill>
                  <a:schemeClr val="bg1"/>
                </a:solidFill>
              </a:rPr>
              <a:t>Objekty</a:t>
            </a:r>
            <a:endParaRPr lang="en-US" altLang="de-DE" sz="1400">
              <a:solidFill>
                <a:schemeClr val="bg1"/>
              </a:solidFill>
            </a:endParaRPr>
          </a:p>
        </p:txBody>
      </p:sp>
      <p:sp>
        <p:nvSpPr>
          <p:cNvPr id="16393" name="Rectangle 10"/>
          <p:cNvSpPr>
            <a:spLocks noChangeArrowheads="1"/>
          </p:cNvSpPr>
          <p:nvPr/>
        </p:nvSpPr>
        <p:spPr bwMode="auto">
          <a:xfrm>
            <a:off x="4679950" y="2060575"/>
            <a:ext cx="1981200" cy="28733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ct val="0"/>
              </a:spcAft>
            </a:pPr>
            <a:r>
              <a:rPr lang="de-DE" altLang="de-DE" sz="1400">
                <a:solidFill>
                  <a:schemeClr val="bg1"/>
                </a:solidFill>
              </a:rPr>
              <a:t>Průmysl</a:t>
            </a:r>
            <a:endParaRPr lang="en-US" altLang="de-DE" sz="1400">
              <a:solidFill>
                <a:schemeClr val="bg1"/>
              </a:solidFill>
            </a:endParaRPr>
          </a:p>
        </p:txBody>
      </p:sp>
      <p:sp>
        <p:nvSpPr>
          <p:cNvPr id="16394" name="Rectangle 11"/>
          <p:cNvSpPr>
            <a:spLocks noChangeArrowheads="1"/>
          </p:cNvSpPr>
          <p:nvPr/>
        </p:nvSpPr>
        <p:spPr bwMode="auto">
          <a:xfrm>
            <a:off x="6840538" y="2060575"/>
            <a:ext cx="2016125" cy="28733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ct val="0"/>
              </a:spcAft>
            </a:pPr>
            <a:r>
              <a:rPr lang="de-DE" altLang="de-DE" sz="1400">
                <a:solidFill>
                  <a:schemeClr val="bg1"/>
                </a:solidFill>
              </a:rPr>
              <a:t>Servis</a:t>
            </a:r>
            <a:endParaRPr lang="en-US" altLang="de-DE" sz="1400">
              <a:solidFill>
                <a:schemeClr val="bg1"/>
              </a:solidFill>
            </a:endParaRPr>
          </a:p>
        </p:txBody>
      </p:sp>
      <p:sp>
        <p:nvSpPr>
          <p:cNvPr id="16395" name="Rectangle 12"/>
          <p:cNvSpPr>
            <a:spLocks noChangeArrowheads="1"/>
          </p:cNvSpPr>
          <p:nvPr/>
        </p:nvSpPr>
        <p:spPr bwMode="auto">
          <a:xfrm>
            <a:off x="323850" y="2060575"/>
            <a:ext cx="2019300" cy="28733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ct val="0"/>
              </a:spcAft>
            </a:pPr>
            <a:r>
              <a:rPr lang="de-DE" altLang="de-DE" sz="1400">
                <a:solidFill>
                  <a:schemeClr val="bg1"/>
                </a:solidFill>
              </a:rPr>
              <a:t>Norma</a:t>
            </a:r>
            <a:endParaRPr lang="en-US" altLang="de-DE" sz="1400">
              <a:solidFill>
                <a:schemeClr val="bg1"/>
              </a:solidFill>
            </a:endParaRPr>
          </a:p>
        </p:txBody>
      </p:sp>
      <p:sp>
        <p:nvSpPr>
          <p:cNvPr id="16396" name="Rectangle 13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323850" y="3562350"/>
            <a:ext cx="2016125" cy="26257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0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1200">
                <a:solidFill>
                  <a:schemeClr val="bg1"/>
                </a:solidFill>
              </a:rPr>
              <a:t>Garážová vrata, pohony, domovní a vchodové dveře, dveře a zárubně z ocelového plechu pro bytovou výstavbu</a:t>
            </a:r>
          </a:p>
        </p:txBody>
      </p:sp>
      <p:graphicFrame>
        <p:nvGraphicFramePr>
          <p:cNvPr id="16397" name="Object 14">
            <a:hlinkClick r:id="rId5" action="ppaction://hlinksldjump"/>
          </p:cNvPr>
          <p:cNvGraphicFramePr>
            <a:graphicFrameLocks noChangeAspect="1"/>
          </p:cNvGraphicFramePr>
          <p:nvPr/>
        </p:nvGraphicFramePr>
        <p:xfrm>
          <a:off x="2516188" y="2344738"/>
          <a:ext cx="2020887" cy="122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3" name="Image" r:id="rId11" imgW="1980952" imgH="1219048" progId="Photoshop.Image.9">
                  <p:embed/>
                </p:oleObj>
              </mc:Choice>
              <mc:Fallback>
                <p:oleObj name="Image" r:id="rId11" imgW="1980952" imgH="1219048" progId="Photoshop.Image.9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6188" y="2344738"/>
                        <a:ext cx="2020887" cy="1222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8" name="Rectangle 17"/>
          <p:cNvSpPr>
            <a:spLocks noChangeArrowheads="1"/>
          </p:cNvSpPr>
          <p:nvPr/>
        </p:nvSpPr>
        <p:spPr bwMode="auto">
          <a:xfrm>
            <a:off x="2516188" y="2060575"/>
            <a:ext cx="2020887" cy="4114800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16399" name="Rectangle 20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16400" name="Rectangle 21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0"/>
            <a:ext cx="21796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16401" name="Text Box 25"/>
          <p:cNvSpPr txBox="1">
            <a:spLocks noChangeArrowheads="1"/>
          </p:cNvSpPr>
          <p:nvPr/>
        </p:nvSpPr>
        <p:spPr bwMode="auto">
          <a:xfrm>
            <a:off x="358775" y="188913"/>
            <a:ext cx="7526338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7325" indent="-187325"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800" b="1">
                <a:solidFill>
                  <a:schemeClr val="tx2"/>
                </a:solidFill>
              </a:rPr>
              <a:t>Obory působnosti</a:t>
            </a:r>
          </a:p>
        </p:txBody>
      </p:sp>
      <p:sp>
        <p:nvSpPr>
          <p:cNvPr id="16402" name="Rectangle 15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8172450" y="6129338"/>
            <a:ext cx="8636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800" u="sng">
                <a:hlinkClick r:id="rId13" action="ppaction://hlinksldjump"/>
              </a:rPr>
              <a:t>&gt; další</a:t>
            </a:r>
            <a:endParaRPr lang="en-US" altLang="de-DE" sz="800" u="sng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7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17411" name="Rectangle 28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0"/>
            <a:ext cx="21796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17412" name="Text Box 31"/>
          <p:cNvSpPr txBox="1">
            <a:spLocks noChangeArrowheads="1"/>
          </p:cNvSpPr>
          <p:nvPr/>
        </p:nvSpPr>
        <p:spPr bwMode="auto">
          <a:xfrm>
            <a:off x="358775" y="214313"/>
            <a:ext cx="7526338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7325" indent="-187325"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1800" b="1">
                <a:solidFill>
                  <a:schemeClr val="tx2"/>
                </a:solidFill>
              </a:rPr>
              <a:t>Systémy průmyslových vrat a technika překládky</a:t>
            </a:r>
          </a:p>
        </p:txBody>
      </p:sp>
      <p:pic>
        <p:nvPicPr>
          <p:cNvPr id="1741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205740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75" y="205740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9" descr="it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63" y="205740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Grafik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205105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Grafik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4205288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Grafik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75" y="4221163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Grafik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63" y="4221163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Grafik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4221163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4679950" y="3590925"/>
            <a:ext cx="2016125" cy="259873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0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1200">
                <a:solidFill>
                  <a:schemeClr val="bg1"/>
                </a:solidFill>
              </a:rPr>
              <a:t>Systémy průmyslových vrat a technika překládky</a:t>
            </a:r>
          </a:p>
        </p:txBody>
      </p:sp>
      <p:sp>
        <p:nvSpPr>
          <p:cNvPr id="18435" name="Rectangle 3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2517775" y="3590925"/>
            <a:ext cx="2019300" cy="25955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0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1200">
                <a:solidFill>
                  <a:schemeClr val="bg1"/>
                </a:solidFill>
              </a:rPr>
              <a:t>Protipožární, kouřotěsné a multifunkční dveře pro stavbu objektů</a:t>
            </a:r>
          </a:p>
        </p:txBody>
      </p:sp>
      <p:sp>
        <p:nvSpPr>
          <p:cNvPr id="18436" name="Rectangle 5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840538" y="3562350"/>
            <a:ext cx="2016125" cy="26273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0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1200">
                <a:solidFill>
                  <a:schemeClr val="bg1"/>
                </a:solidFill>
              </a:rPr>
              <a:t>Kontrola, údržba, opravy</a:t>
            </a:r>
          </a:p>
        </p:txBody>
      </p:sp>
      <p:pic>
        <p:nvPicPr>
          <p:cNvPr id="18437" name="Picture 6" descr="gb_service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538" y="2344738"/>
            <a:ext cx="2011362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7" descr="gb_tore">
            <a:hlinkClick r:id="rId8" action="ppaction://hlinksldjump"/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344738"/>
            <a:ext cx="2016125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8" descr="gb_verlad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2344738"/>
            <a:ext cx="2019300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Rectangle 9"/>
          <p:cNvSpPr>
            <a:spLocks noChangeArrowheads="1"/>
          </p:cNvSpPr>
          <p:nvPr/>
        </p:nvSpPr>
        <p:spPr bwMode="auto">
          <a:xfrm>
            <a:off x="2520950" y="2060575"/>
            <a:ext cx="2016125" cy="28733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ct val="0"/>
              </a:spcAft>
            </a:pPr>
            <a:r>
              <a:rPr lang="de-DE" altLang="de-DE" sz="1400">
                <a:solidFill>
                  <a:schemeClr val="bg1"/>
                </a:solidFill>
              </a:rPr>
              <a:t>Objekty</a:t>
            </a:r>
            <a:endParaRPr lang="en-US" altLang="de-DE" sz="1400">
              <a:solidFill>
                <a:schemeClr val="bg1"/>
              </a:solidFill>
            </a:endParaRPr>
          </a:p>
        </p:txBody>
      </p:sp>
      <p:sp>
        <p:nvSpPr>
          <p:cNvPr id="18441" name="Rectangle 10"/>
          <p:cNvSpPr>
            <a:spLocks noChangeArrowheads="1"/>
          </p:cNvSpPr>
          <p:nvPr/>
        </p:nvSpPr>
        <p:spPr bwMode="auto">
          <a:xfrm>
            <a:off x="4678363" y="2060575"/>
            <a:ext cx="2019300" cy="28733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ct val="0"/>
              </a:spcAft>
            </a:pPr>
            <a:r>
              <a:rPr lang="de-DE" altLang="de-DE" sz="1400">
                <a:solidFill>
                  <a:schemeClr val="bg1"/>
                </a:solidFill>
              </a:rPr>
              <a:t>Průmysl</a:t>
            </a:r>
            <a:endParaRPr lang="en-US" altLang="de-DE" sz="1400">
              <a:solidFill>
                <a:schemeClr val="bg1"/>
              </a:solidFill>
            </a:endParaRPr>
          </a:p>
        </p:txBody>
      </p:sp>
      <p:sp>
        <p:nvSpPr>
          <p:cNvPr id="18442" name="Rectangle 11"/>
          <p:cNvSpPr>
            <a:spLocks noChangeArrowheads="1"/>
          </p:cNvSpPr>
          <p:nvPr/>
        </p:nvSpPr>
        <p:spPr bwMode="auto">
          <a:xfrm>
            <a:off x="6840538" y="2060575"/>
            <a:ext cx="2016125" cy="28733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ct val="0"/>
              </a:spcAft>
            </a:pPr>
            <a:r>
              <a:rPr lang="de-DE" altLang="de-DE" sz="1400">
                <a:solidFill>
                  <a:schemeClr val="bg1"/>
                </a:solidFill>
              </a:rPr>
              <a:t>Servis</a:t>
            </a:r>
            <a:endParaRPr lang="en-US" altLang="de-DE" sz="1400">
              <a:solidFill>
                <a:schemeClr val="bg1"/>
              </a:solidFill>
            </a:endParaRPr>
          </a:p>
        </p:txBody>
      </p:sp>
      <p:sp>
        <p:nvSpPr>
          <p:cNvPr id="18443" name="Rectangle 12"/>
          <p:cNvSpPr>
            <a:spLocks noChangeArrowheads="1"/>
          </p:cNvSpPr>
          <p:nvPr/>
        </p:nvSpPr>
        <p:spPr bwMode="auto">
          <a:xfrm>
            <a:off x="323850" y="2060575"/>
            <a:ext cx="2019300" cy="28733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ct val="0"/>
              </a:spcAft>
            </a:pPr>
            <a:r>
              <a:rPr lang="de-DE" altLang="de-DE" sz="1400">
                <a:solidFill>
                  <a:schemeClr val="bg1"/>
                </a:solidFill>
              </a:rPr>
              <a:t>Norma</a:t>
            </a:r>
            <a:endParaRPr lang="en-US" altLang="de-DE" sz="1400">
              <a:solidFill>
                <a:schemeClr val="bg1"/>
              </a:solidFill>
            </a:endParaRPr>
          </a:p>
        </p:txBody>
      </p:sp>
      <p:sp>
        <p:nvSpPr>
          <p:cNvPr id="18444" name="Rectangle 13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323850" y="3590925"/>
            <a:ext cx="2016125" cy="259715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0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1200">
                <a:solidFill>
                  <a:schemeClr val="bg1"/>
                </a:solidFill>
              </a:rPr>
              <a:t>Garážová vrata, pohony, domovní a vchodové dveře, dveře a zárubně z ocelového plechu pro bytovou výstavbu</a:t>
            </a:r>
          </a:p>
        </p:txBody>
      </p:sp>
      <p:graphicFrame>
        <p:nvGraphicFramePr>
          <p:cNvPr id="18445" name="Object 14">
            <a:hlinkClick r:id="rId5" action="ppaction://hlinksldjump"/>
          </p:cNvPr>
          <p:cNvGraphicFramePr>
            <a:graphicFrameLocks noChangeAspect="1"/>
          </p:cNvGraphicFramePr>
          <p:nvPr/>
        </p:nvGraphicFramePr>
        <p:xfrm>
          <a:off x="2517775" y="2344738"/>
          <a:ext cx="2019300" cy="1246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1" name="Image" r:id="rId11" imgW="1980952" imgH="1219048" progId="Photoshop.Image.9">
                  <p:embed/>
                </p:oleObj>
              </mc:Choice>
              <mc:Fallback>
                <p:oleObj name="Image" r:id="rId11" imgW="1980952" imgH="1219048" progId="Photoshop.Image.9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7775" y="2344738"/>
                        <a:ext cx="2019300" cy="1246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6" name="Rectangle 18"/>
          <p:cNvSpPr>
            <a:spLocks noChangeArrowheads="1"/>
          </p:cNvSpPr>
          <p:nvPr/>
        </p:nvSpPr>
        <p:spPr bwMode="auto">
          <a:xfrm>
            <a:off x="4679950" y="2060575"/>
            <a:ext cx="2019300" cy="4129088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18447" name="Rectangle 20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18448" name="Rectangle 21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0"/>
            <a:ext cx="21796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18449" name="Text Box 28"/>
          <p:cNvSpPr txBox="1">
            <a:spLocks noChangeArrowheads="1"/>
          </p:cNvSpPr>
          <p:nvPr/>
        </p:nvSpPr>
        <p:spPr bwMode="auto">
          <a:xfrm>
            <a:off x="358775" y="188913"/>
            <a:ext cx="7526338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7325" indent="-187325"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800" b="1">
                <a:solidFill>
                  <a:schemeClr val="tx2"/>
                </a:solidFill>
              </a:rPr>
              <a:t>Obory působnosti</a:t>
            </a:r>
          </a:p>
        </p:txBody>
      </p:sp>
      <p:sp>
        <p:nvSpPr>
          <p:cNvPr id="18450" name="Rectangle 15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8172450" y="6129338"/>
            <a:ext cx="8636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800" u="sng">
                <a:hlinkClick r:id="rId13" action="ppaction://hlinksldjump"/>
              </a:rPr>
              <a:t>&gt; další</a:t>
            </a:r>
            <a:endParaRPr lang="en-US" altLang="de-DE" sz="800" u="sng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24"/>
          <p:cNvGraphicFramePr>
            <a:graphicFrameLocks noChangeAspect="1"/>
          </p:cNvGraphicFramePr>
          <p:nvPr/>
        </p:nvGraphicFramePr>
        <p:xfrm>
          <a:off x="6908800" y="4416425"/>
          <a:ext cx="1803400" cy="142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9" name="Image" r:id="rId4" imgW="1777778" imgH="1422222" progId="Photoshop.Image.9">
                  <p:embed/>
                </p:oleObj>
              </mc:Choice>
              <mc:Fallback>
                <p:oleObj name="Image" r:id="rId4" imgW="1777778" imgH="1422222" progId="Photoshop.Image.9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8800" y="4416425"/>
                        <a:ext cx="1803400" cy="1425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9" name="Rectangle 25"/>
          <p:cNvSpPr>
            <a:spLocks noChangeArrowheads="1"/>
          </p:cNvSpPr>
          <p:nvPr/>
        </p:nvSpPr>
        <p:spPr bwMode="auto">
          <a:xfrm>
            <a:off x="6840538" y="4221163"/>
            <a:ext cx="2016125" cy="1971675"/>
          </a:xfrm>
          <a:prstGeom prst="rect">
            <a:avLst/>
          </a:prstGeom>
          <a:noFill/>
          <a:ln w="15875" algn="ctr">
            <a:solidFill>
              <a:srgbClr val="FF85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graphicFrame>
        <p:nvGraphicFramePr>
          <p:cNvPr id="19460" name="Object 27"/>
          <p:cNvGraphicFramePr>
            <a:graphicFrameLocks noChangeAspect="1"/>
          </p:cNvGraphicFramePr>
          <p:nvPr/>
        </p:nvGraphicFramePr>
        <p:xfrm>
          <a:off x="339725" y="2057400"/>
          <a:ext cx="2000250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0" name="Image" r:id="rId6" imgW="1980952" imgH="1980952" progId="Photoshop.Image.9">
                  <p:embed/>
                </p:oleObj>
              </mc:Choice>
              <mc:Fallback>
                <p:oleObj name="Image" r:id="rId6" imgW="1980952" imgH="1980952" progId="Photoshop.Image.9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2057400"/>
                        <a:ext cx="2000250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461" name="Picture 28" descr="s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63" y="4219575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30" descr="s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3" y="4221163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31" descr="s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63" y="205740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32" descr="s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3" y="205740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33" descr="s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538" y="2057400"/>
            <a:ext cx="20161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34" descr="s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4221163"/>
            <a:ext cx="20002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7" name="Rectangle 35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19468" name="Text Box 38"/>
          <p:cNvSpPr txBox="1">
            <a:spLocks noChangeArrowheads="1"/>
          </p:cNvSpPr>
          <p:nvPr/>
        </p:nvSpPr>
        <p:spPr bwMode="auto">
          <a:xfrm>
            <a:off x="358775" y="188913"/>
            <a:ext cx="7526338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7325" indent="-187325"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800" b="1">
                <a:solidFill>
                  <a:schemeClr val="tx2"/>
                </a:solidFill>
              </a:rPr>
              <a:t>Servis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4679950" y="3590925"/>
            <a:ext cx="2014538" cy="25955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0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1200">
                <a:solidFill>
                  <a:schemeClr val="bg1"/>
                </a:solidFill>
              </a:rPr>
              <a:t>Systémy průmyslových vrat a technika překládky</a:t>
            </a:r>
          </a:p>
        </p:txBody>
      </p:sp>
      <p:sp>
        <p:nvSpPr>
          <p:cNvPr id="20483" name="Rectangle 3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2514600" y="3590925"/>
            <a:ext cx="2019300" cy="259556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0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1200">
                <a:solidFill>
                  <a:schemeClr val="bg1"/>
                </a:solidFill>
              </a:rPr>
              <a:t>Protipožární, kouřotěsné a multifunkční dveře pro stavbu objektů</a:t>
            </a:r>
          </a:p>
        </p:txBody>
      </p:sp>
      <p:sp>
        <p:nvSpPr>
          <p:cNvPr id="20484" name="Rectangle 5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837363" y="3590925"/>
            <a:ext cx="2016125" cy="259873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0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1200">
                <a:solidFill>
                  <a:schemeClr val="bg1"/>
                </a:solidFill>
              </a:rPr>
              <a:t>Kontrola, údržba, opravy</a:t>
            </a:r>
          </a:p>
        </p:txBody>
      </p:sp>
      <p:pic>
        <p:nvPicPr>
          <p:cNvPr id="20485" name="Picture 6" descr="gb_service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75" y="2344738"/>
            <a:ext cx="2017713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7" descr="gb_tore">
            <a:hlinkClick r:id="rId8" action="ppaction://hlinksldjump"/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2344738"/>
            <a:ext cx="2016125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8" descr="gb_verlad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2344738"/>
            <a:ext cx="2017713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Rectangle 9"/>
          <p:cNvSpPr>
            <a:spLocks noChangeArrowheads="1"/>
          </p:cNvSpPr>
          <p:nvPr/>
        </p:nvSpPr>
        <p:spPr bwMode="auto">
          <a:xfrm>
            <a:off x="2514600" y="2060575"/>
            <a:ext cx="2019300" cy="28733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ct val="0"/>
              </a:spcAft>
            </a:pPr>
            <a:r>
              <a:rPr lang="de-DE" altLang="de-DE" sz="1400">
                <a:solidFill>
                  <a:schemeClr val="bg1"/>
                </a:solidFill>
              </a:rPr>
              <a:t>Objekty</a:t>
            </a:r>
            <a:endParaRPr lang="en-US" altLang="de-DE" sz="1400">
              <a:solidFill>
                <a:schemeClr val="bg1"/>
              </a:solidFill>
            </a:endParaRPr>
          </a:p>
        </p:txBody>
      </p:sp>
      <p:sp>
        <p:nvSpPr>
          <p:cNvPr id="20489" name="Rectangle 10"/>
          <p:cNvSpPr>
            <a:spLocks noChangeArrowheads="1"/>
          </p:cNvSpPr>
          <p:nvPr/>
        </p:nvSpPr>
        <p:spPr bwMode="auto">
          <a:xfrm>
            <a:off x="4679950" y="2060575"/>
            <a:ext cx="2014538" cy="28733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ct val="0"/>
              </a:spcAft>
            </a:pPr>
            <a:r>
              <a:rPr lang="de-DE" altLang="de-DE" sz="1400">
                <a:solidFill>
                  <a:schemeClr val="bg1"/>
                </a:solidFill>
              </a:rPr>
              <a:t>Průmysl</a:t>
            </a:r>
            <a:endParaRPr lang="en-US" altLang="de-DE" sz="1400">
              <a:solidFill>
                <a:schemeClr val="bg1"/>
              </a:solidFill>
            </a:endParaRPr>
          </a:p>
        </p:txBody>
      </p:sp>
      <p:sp>
        <p:nvSpPr>
          <p:cNvPr id="20490" name="Rectangle 11"/>
          <p:cNvSpPr>
            <a:spLocks noChangeArrowheads="1"/>
          </p:cNvSpPr>
          <p:nvPr/>
        </p:nvSpPr>
        <p:spPr bwMode="auto">
          <a:xfrm>
            <a:off x="6837363" y="2060575"/>
            <a:ext cx="2019300" cy="28733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ct val="0"/>
              </a:spcAft>
            </a:pPr>
            <a:r>
              <a:rPr lang="de-DE" altLang="de-DE" sz="1400">
                <a:solidFill>
                  <a:schemeClr val="bg1"/>
                </a:solidFill>
              </a:rPr>
              <a:t>Servis</a:t>
            </a:r>
            <a:endParaRPr lang="en-US" altLang="de-DE" sz="1400">
              <a:solidFill>
                <a:schemeClr val="bg1"/>
              </a:solidFill>
            </a:endParaRPr>
          </a:p>
        </p:txBody>
      </p:sp>
      <p:sp>
        <p:nvSpPr>
          <p:cNvPr id="20491" name="Rectangle 12"/>
          <p:cNvSpPr>
            <a:spLocks noChangeArrowheads="1"/>
          </p:cNvSpPr>
          <p:nvPr/>
        </p:nvSpPr>
        <p:spPr bwMode="auto">
          <a:xfrm>
            <a:off x="320675" y="2060575"/>
            <a:ext cx="2016125" cy="28733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ct val="0"/>
              </a:spcAft>
            </a:pPr>
            <a:r>
              <a:rPr lang="de-DE" altLang="de-DE" sz="1400">
                <a:solidFill>
                  <a:schemeClr val="bg1"/>
                </a:solidFill>
              </a:rPr>
              <a:t>Norma</a:t>
            </a:r>
            <a:endParaRPr lang="en-US" altLang="de-DE" sz="1400">
              <a:solidFill>
                <a:schemeClr val="bg1"/>
              </a:solidFill>
            </a:endParaRPr>
          </a:p>
        </p:txBody>
      </p:sp>
      <p:sp>
        <p:nvSpPr>
          <p:cNvPr id="20492" name="Rectangle 13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320675" y="3590925"/>
            <a:ext cx="2016125" cy="259715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0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1200">
                <a:solidFill>
                  <a:schemeClr val="bg1"/>
                </a:solidFill>
              </a:rPr>
              <a:t>Garážová vrata, pohony, domovní a vchodové dveře, dveře a zárubně z ocelového plechu pro bytovou výstavbu</a:t>
            </a:r>
          </a:p>
        </p:txBody>
      </p:sp>
      <p:graphicFrame>
        <p:nvGraphicFramePr>
          <p:cNvPr id="20493" name="Object 14">
            <a:hlinkClick r:id="rId5" action="ppaction://hlinksldjump"/>
          </p:cNvPr>
          <p:cNvGraphicFramePr>
            <a:graphicFrameLocks noChangeAspect="1"/>
          </p:cNvGraphicFramePr>
          <p:nvPr/>
        </p:nvGraphicFramePr>
        <p:xfrm>
          <a:off x="2514600" y="2343150"/>
          <a:ext cx="2019300" cy="124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7" name="Image" r:id="rId11" imgW="1980952" imgH="1219048" progId="Photoshop.Image.9">
                  <p:embed/>
                </p:oleObj>
              </mc:Choice>
              <mc:Fallback>
                <p:oleObj name="Image" r:id="rId11" imgW="1980952" imgH="1219048" progId="Photoshop.Image.9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2343150"/>
                        <a:ext cx="2019300" cy="1247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94" name="Rectangle 15"/>
          <p:cNvSpPr>
            <a:spLocks noChangeArrowheads="1"/>
          </p:cNvSpPr>
          <p:nvPr/>
        </p:nvSpPr>
        <p:spPr bwMode="auto">
          <a:xfrm>
            <a:off x="6840538" y="2062163"/>
            <a:ext cx="2016125" cy="4138612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20495" name="Rectangle 17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20496" name="Text Box 23"/>
          <p:cNvSpPr txBox="1">
            <a:spLocks noChangeArrowheads="1"/>
          </p:cNvSpPr>
          <p:nvPr/>
        </p:nvSpPr>
        <p:spPr bwMode="auto">
          <a:xfrm>
            <a:off x="358775" y="188913"/>
            <a:ext cx="7526338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7325" indent="-187325"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800" b="1">
                <a:solidFill>
                  <a:schemeClr val="tx2"/>
                </a:solidFill>
              </a:rPr>
              <a:t>Obory působnosti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8"/>
          <p:cNvSpPr>
            <a:spLocks noChangeArrowheads="1"/>
          </p:cNvSpPr>
          <p:nvPr/>
        </p:nvSpPr>
        <p:spPr bwMode="auto">
          <a:xfrm>
            <a:off x="381000" y="2565400"/>
            <a:ext cx="26066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21507" name="Rectangle 14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21508" name="Rectangle 15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0"/>
            <a:ext cx="21796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21509" name="Text Box 19"/>
          <p:cNvSpPr txBox="1">
            <a:spLocks noChangeArrowheads="1"/>
          </p:cNvSpPr>
          <p:nvPr/>
        </p:nvSpPr>
        <p:spPr bwMode="auto">
          <a:xfrm>
            <a:off x="358775" y="188913"/>
            <a:ext cx="7526338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7325" indent="-187325"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800" b="1">
                <a:solidFill>
                  <a:schemeClr val="tx2"/>
                </a:solidFill>
              </a:rPr>
              <a:t>Výrobní místa</a:t>
            </a:r>
          </a:p>
        </p:txBody>
      </p:sp>
      <p:sp>
        <p:nvSpPr>
          <p:cNvPr id="21510" name="Rectangle 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92163" y="2528888"/>
            <a:ext cx="2879725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21511" name="Rectangle 9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924300" y="2889250"/>
            <a:ext cx="10842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21512" name="Rectangle 10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5580063" y="3105150"/>
            <a:ext cx="143986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pic>
        <p:nvPicPr>
          <p:cNvPr id="21513" name="Grafi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741488"/>
            <a:ext cx="7578725" cy="387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4" name="Rectangle 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73088" y="2349500"/>
            <a:ext cx="2879725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21515" name="Rectangle 9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743325" y="2741613"/>
            <a:ext cx="108426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21516" name="Rectangle 10">
            <a:hlinkClick r:id="rId5" action="ppaction://hlinksldjump"/>
          </p:cNvPr>
          <p:cNvSpPr>
            <a:spLocks noChangeArrowheads="1"/>
          </p:cNvSpPr>
          <p:nvPr/>
        </p:nvSpPr>
        <p:spPr bwMode="auto">
          <a:xfrm rot="1577453">
            <a:off x="5762625" y="2697163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21517" name="Rectangle 10">
            <a:hlinkClick r:id="rId7" action="ppaction://hlinksldjump"/>
          </p:cNvPr>
          <p:cNvSpPr>
            <a:spLocks noChangeArrowheads="1"/>
          </p:cNvSpPr>
          <p:nvPr/>
        </p:nvSpPr>
        <p:spPr bwMode="auto">
          <a:xfrm rot="1577453">
            <a:off x="5392738" y="3517900"/>
            <a:ext cx="6604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4"/>
          <p:cNvSpPr>
            <a:spLocks noChangeArrowheads="1"/>
          </p:cNvSpPr>
          <p:nvPr/>
        </p:nvSpPr>
        <p:spPr bwMode="auto">
          <a:xfrm>
            <a:off x="8027988" y="6092825"/>
            <a:ext cx="8636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800">
                <a:solidFill>
                  <a:srgbClr val="FFFFFF"/>
                </a:solidFill>
                <a:hlinkClick r:id="rId3" action="ppaction://hlinksldjump"/>
              </a:rPr>
              <a:t>&gt; zurück</a:t>
            </a:r>
            <a:endParaRPr lang="en-US" altLang="de-DE" sz="800">
              <a:solidFill>
                <a:srgbClr val="FFFFFF"/>
              </a:solidFill>
            </a:endParaRPr>
          </a:p>
        </p:txBody>
      </p:sp>
      <p:sp>
        <p:nvSpPr>
          <p:cNvPr id="22531" name="Rectangle 46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2532" name="Rectangle 47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0"/>
            <a:ext cx="21796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2533" name="Text Box 52"/>
          <p:cNvSpPr txBox="1">
            <a:spLocks noChangeArrowheads="1"/>
          </p:cNvSpPr>
          <p:nvPr/>
        </p:nvSpPr>
        <p:spPr bwMode="auto">
          <a:xfrm>
            <a:off x="358775" y="188913"/>
            <a:ext cx="7526338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7325" indent="-187325"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800" b="1">
                <a:solidFill>
                  <a:schemeClr val="tx2"/>
                </a:solidFill>
              </a:rPr>
              <a:t>Výrobní místa v Evropě</a:t>
            </a:r>
          </a:p>
        </p:txBody>
      </p:sp>
      <p:sp>
        <p:nvSpPr>
          <p:cNvPr id="22534" name="Rectangle 11"/>
          <p:cNvSpPr>
            <a:spLocks noChangeArrowheads="1"/>
          </p:cNvSpPr>
          <p:nvPr/>
        </p:nvSpPr>
        <p:spPr bwMode="auto">
          <a:xfrm>
            <a:off x="8207375" y="6272213"/>
            <a:ext cx="8636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800">
                <a:solidFill>
                  <a:srgbClr val="FFFFFF"/>
                </a:solidFill>
                <a:hlinkClick r:id="rId3" action="ppaction://hlinksldjump"/>
              </a:rPr>
              <a:t>&gt; zurück</a:t>
            </a:r>
            <a:endParaRPr lang="en-US" altLang="de-DE" sz="800">
              <a:solidFill>
                <a:srgbClr val="FFFFFF"/>
              </a:solidFill>
            </a:endParaRPr>
          </a:p>
        </p:txBody>
      </p:sp>
      <p:grpSp>
        <p:nvGrpSpPr>
          <p:cNvPr id="22535" name="Gruppieren 2"/>
          <p:cNvGrpSpPr>
            <a:grpSpLocks/>
          </p:cNvGrpSpPr>
          <p:nvPr/>
        </p:nvGrpSpPr>
        <p:grpSpPr bwMode="auto">
          <a:xfrm>
            <a:off x="3362325" y="1089025"/>
            <a:ext cx="5757863" cy="5770563"/>
            <a:chOff x="3362325" y="1089025"/>
            <a:chExt cx="5757863" cy="5770563"/>
          </a:xfrm>
        </p:grpSpPr>
        <p:pic>
          <p:nvPicPr>
            <p:cNvPr id="22536" name="Picture 26" descr="EUROPA_NEU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2325" y="1089025"/>
              <a:ext cx="5757863" cy="5770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537" name="Gruppieren 1"/>
            <p:cNvGrpSpPr>
              <a:grpSpLocks/>
            </p:cNvGrpSpPr>
            <p:nvPr/>
          </p:nvGrpSpPr>
          <p:grpSpPr bwMode="auto">
            <a:xfrm>
              <a:off x="4967288" y="3962400"/>
              <a:ext cx="2776537" cy="1482725"/>
              <a:chOff x="4967288" y="3962400"/>
              <a:chExt cx="2776537" cy="1482725"/>
            </a:xfrm>
          </p:grpSpPr>
          <p:sp>
            <p:nvSpPr>
              <p:cNvPr id="22538" name="Oval 25">
                <a:hlinkHover r:id="rId5" action="ppaction://hlinksldjump"/>
              </p:cNvPr>
              <p:cNvSpPr>
                <a:spLocks noChangeArrowheads="1"/>
              </p:cNvSpPr>
              <p:nvPr/>
            </p:nvSpPr>
            <p:spPr bwMode="auto">
              <a:xfrm>
                <a:off x="5064125" y="4256088"/>
                <a:ext cx="76200" cy="7620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0"/>
                  </a:spcBef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de-DE" alt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2539" name="Oval 26">
                <a:hlinkHover r:id="rId6" action="ppaction://hlinksldjump"/>
              </p:cNvPr>
              <p:cNvSpPr>
                <a:spLocks noChangeArrowheads="1"/>
              </p:cNvSpPr>
              <p:nvPr/>
            </p:nvSpPr>
            <p:spPr bwMode="auto">
              <a:xfrm>
                <a:off x="5992813" y="5076825"/>
                <a:ext cx="76200" cy="76200"/>
              </a:xfrm>
              <a:prstGeom prst="ellipse">
                <a:avLst/>
              </a:prstGeom>
              <a:solidFill>
                <a:srgbClr val="27507C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0"/>
                  </a:spcBef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de-DE" alt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0" name="Oval 27">
                <a:hlinkHover r:id="rId7" action="ppaction://hlinksldjump"/>
              </p:cNvPr>
              <p:cNvSpPr>
                <a:spLocks noChangeArrowheads="1"/>
              </p:cNvSpPr>
              <p:nvPr/>
            </p:nvSpPr>
            <p:spPr bwMode="auto">
              <a:xfrm>
                <a:off x="6113463" y="4256088"/>
                <a:ext cx="76200" cy="76200"/>
              </a:xfrm>
              <a:prstGeom prst="ellipse">
                <a:avLst/>
              </a:prstGeom>
              <a:solidFill>
                <a:srgbClr val="27507C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0"/>
                  </a:spcBef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de-DE" alt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1" name="Oval 28">
                <a:hlinkHover r:id="rId8" action="ppaction://hlinksldjump"/>
              </p:cNvPr>
              <p:cNvSpPr>
                <a:spLocks noChangeArrowheads="1"/>
              </p:cNvSpPr>
              <p:nvPr/>
            </p:nvSpPr>
            <p:spPr bwMode="auto">
              <a:xfrm>
                <a:off x="6175375" y="4543425"/>
                <a:ext cx="76200" cy="76200"/>
              </a:xfrm>
              <a:prstGeom prst="ellipse">
                <a:avLst/>
              </a:prstGeom>
              <a:solidFill>
                <a:srgbClr val="27507C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0"/>
                  </a:spcBef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de-DE" alt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2" name="Oval 29">
                <a:hlinkHover r:id="rId9" action="ppaction://hlinksldjump"/>
              </p:cNvPr>
              <p:cNvSpPr>
                <a:spLocks noChangeArrowheads="1"/>
              </p:cNvSpPr>
              <p:nvPr/>
            </p:nvSpPr>
            <p:spPr bwMode="auto">
              <a:xfrm>
                <a:off x="6288088" y="4765675"/>
                <a:ext cx="76200" cy="76200"/>
              </a:xfrm>
              <a:prstGeom prst="ellipse">
                <a:avLst/>
              </a:prstGeom>
              <a:solidFill>
                <a:srgbClr val="27507C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0"/>
                  </a:spcBef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de-DE" alt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3" name="Oval 30">
                <a:hlinkHover r:id="rId10" action="ppaction://hlinksldjump"/>
              </p:cNvPr>
              <p:cNvSpPr>
                <a:spLocks noChangeArrowheads="1"/>
              </p:cNvSpPr>
              <p:nvPr/>
            </p:nvSpPr>
            <p:spPr bwMode="auto">
              <a:xfrm>
                <a:off x="6292850" y="4870450"/>
                <a:ext cx="76200" cy="76200"/>
              </a:xfrm>
              <a:prstGeom prst="ellipse">
                <a:avLst/>
              </a:prstGeom>
              <a:solidFill>
                <a:srgbClr val="27507C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0"/>
                  </a:spcBef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de-DE" alt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4" name="Oval 31">
                <a:hlinkHover r:id="rId11" action="ppaction://hlinksldjump"/>
              </p:cNvPr>
              <p:cNvSpPr>
                <a:spLocks noChangeArrowheads="1"/>
              </p:cNvSpPr>
              <p:nvPr/>
            </p:nvSpPr>
            <p:spPr bwMode="auto">
              <a:xfrm>
                <a:off x="6573838" y="5153025"/>
                <a:ext cx="76200" cy="76200"/>
              </a:xfrm>
              <a:prstGeom prst="ellipse">
                <a:avLst/>
              </a:prstGeom>
              <a:solidFill>
                <a:srgbClr val="27507C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0"/>
                  </a:spcBef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de-DE" alt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5" name="Oval 32">
                <a:hlinkHover r:id="rId12" action="ppaction://hlinksldjump"/>
              </p:cNvPr>
              <p:cNvSpPr>
                <a:spLocks noChangeArrowheads="1"/>
              </p:cNvSpPr>
              <p:nvPr/>
            </p:nvSpPr>
            <p:spPr bwMode="auto">
              <a:xfrm>
                <a:off x="6934200" y="5256213"/>
                <a:ext cx="76200" cy="76200"/>
              </a:xfrm>
              <a:prstGeom prst="ellipse">
                <a:avLst/>
              </a:prstGeom>
              <a:solidFill>
                <a:srgbClr val="27507C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0"/>
                  </a:spcBef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de-DE" alt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6" name="Oval 34">
                <a:hlinkHover r:id="rId13" action="ppaction://hlinksldjump"/>
              </p:cNvPr>
              <p:cNvSpPr>
                <a:spLocks noChangeArrowheads="1"/>
              </p:cNvSpPr>
              <p:nvPr/>
            </p:nvSpPr>
            <p:spPr bwMode="auto">
              <a:xfrm>
                <a:off x="7667625" y="4716463"/>
                <a:ext cx="76200" cy="76200"/>
              </a:xfrm>
              <a:prstGeom prst="ellipse">
                <a:avLst/>
              </a:prstGeom>
              <a:solidFill>
                <a:srgbClr val="27507C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0"/>
                  </a:spcBef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de-DE" alt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7" name="Oval 35">
                <a:hlinkHover r:id="rId14" action="ppaction://hlinksldjump"/>
              </p:cNvPr>
              <p:cNvSpPr>
                <a:spLocks noChangeArrowheads="1"/>
              </p:cNvSpPr>
              <p:nvPr/>
            </p:nvSpPr>
            <p:spPr bwMode="auto">
              <a:xfrm>
                <a:off x="7040563" y="4683125"/>
                <a:ext cx="76200" cy="76200"/>
              </a:xfrm>
              <a:prstGeom prst="ellipse">
                <a:avLst/>
              </a:prstGeom>
              <a:solidFill>
                <a:srgbClr val="27507C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0"/>
                  </a:spcBef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de-DE" alt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8" name="Oval 36">
                <a:hlinkHover r:id="rId15" action="ppaction://hlinksldjump"/>
              </p:cNvPr>
              <p:cNvSpPr>
                <a:spLocks noChangeArrowheads="1"/>
              </p:cNvSpPr>
              <p:nvPr/>
            </p:nvSpPr>
            <p:spPr bwMode="auto">
              <a:xfrm>
                <a:off x="6896100" y="4754563"/>
                <a:ext cx="76200" cy="76200"/>
              </a:xfrm>
              <a:prstGeom prst="ellipse">
                <a:avLst/>
              </a:prstGeom>
              <a:solidFill>
                <a:srgbClr val="27507C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0"/>
                  </a:spcBef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de-DE" alt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2549" name="Oval 37">
                <a:hlinkHover r:id="rId16" action="ppaction://hlinksldjump"/>
              </p:cNvPr>
              <p:cNvSpPr>
                <a:spLocks noChangeArrowheads="1"/>
              </p:cNvSpPr>
              <p:nvPr/>
            </p:nvSpPr>
            <p:spPr bwMode="auto">
              <a:xfrm>
                <a:off x="6611938" y="4337050"/>
                <a:ext cx="76200" cy="76200"/>
              </a:xfrm>
              <a:prstGeom prst="ellipse">
                <a:avLst/>
              </a:prstGeom>
              <a:solidFill>
                <a:srgbClr val="27507C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0"/>
                  </a:spcBef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de-DE" alt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0" name="Oval 38">
                <a:hlinkHover r:id="rId17" action="ppaction://hlinksldjump"/>
              </p:cNvPr>
              <p:cNvSpPr>
                <a:spLocks noChangeArrowheads="1"/>
              </p:cNvSpPr>
              <p:nvPr/>
            </p:nvSpPr>
            <p:spPr bwMode="auto">
              <a:xfrm>
                <a:off x="6684963" y="4408488"/>
                <a:ext cx="76200" cy="76200"/>
              </a:xfrm>
              <a:prstGeom prst="ellipse">
                <a:avLst/>
              </a:prstGeom>
              <a:solidFill>
                <a:srgbClr val="27507C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0"/>
                  </a:spcBef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de-DE" alt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1" name="Oval 39">
                <a:hlinkHover r:id="rId18" action="ppaction://hlinksldjump"/>
              </p:cNvPr>
              <p:cNvSpPr>
                <a:spLocks noChangeArrowheads="1"/>
              </p:cNvSpPr>
              <p:nvPr/>
            </p:nvSpPr>
            <p:spPr bwMode="auto">
              <a:xfrm>
                <a:off x="6426200" y="4435475"/>
                <a:ext cx="76200" cy="76200"/>
              </a:xfrm>
              <a:prstGeom prst="ellipse">
                <a:avLst/>
              </a:prstGeom>
              <a:solidFill>
                <a:srgbClr val="27507C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0"/>
                  </a:spcBef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de-DE" alt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2" name="Oval 40">
                <a:hlinkHover r:id="rId19" action="ppaction://hlinksldjump"/>
              </p:cNvPr>
              <p:cNvSpPr>
                <a:spLocks noChangeArrowheads="1"/>
              </p:cNvSpPr>
              <p:nvPr/>
            </p:nvSpPr>
            <p:spPr bwMode="auto">
              <a:xfrm>
                <a:off x="6426200" y="4543425"/>
                <a:ext cx="76200" cy="76200"/>
              </a:xfrm>
              <a:prstGeom prst="ellipse">
                <a:avLst/>
              </a:prstGeom>
              <a:solidFill>
                <a:srgbClr val="27507C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0"/>
                  </a:spcBef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de-DE" alt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3" name="Oval 41">
                <a:hlinkHover r:id="rId20" action="ppaction://hlinksldjump"/>
              </p:cNvPr>
              <p:cNvSpPr>
                <a:spLocks noChangeArrowheads="1"/>
              </p:cNvSpPr>
              <p:nvPr/>
            </p:nvSpPr>
            <p:spPr bwMode="auto">
              <a:xfrm>
                <a:off x="5272088" y="3962400"/>
                <a:ext cx="76200" cy="7620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0"/>
                  </a:spcBef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de-DE" alt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4" name="Oval 42">
                <a:hlinkHover r:id="rId21" action="ppaction://hlinksldjump"/>
              </p:cNvPr>
              <p:cNvSpPr>
                <a:spLocks noChangeArrowheads="1"/>
              </p:cNvSpPr>
              <p:nvPr/>
            </p:nvSpPr>
            <p:spPr bwMode="auto">
              <a:xfrm>
                <a:off x="6502400" y="5368925"/>
                <a:ext cx="76200" cy="76200"/>
              </a:xfrm>
              <a:prstGeom prst="ellipse">
                <a:avLst/>
              </a:prstGeom>
              <a:solidFill>
                <a:srgbClr val="27507C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0"/>
                  </a:spcBef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de-DE" alt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5" name="Oval 45">
                <a:hlinkHover r:id="rId22" action="ppaction://hlinksldjump"/>
              </p:cNvPr>
              <p:cNvSpPr>
                <a:spLocks noChangeArrowheads="1"/>
              </p:cNvSpPr>
              <p:nvPr/>
            </p:nvSpPr>
            <p:spPr bwMode="auto">
              <a:xfrm>
                <a:off x="6821488" y="5256213"/>
                <a:ext cx="76200" cy="76200"/>
              </a:xfrm>
              <a:prstGeom prst="ellipse">
                <a:avLst/>
              </a:prstGeom>
              <a:solidFill>
                <a:srgbClr val="27507C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0"/>
                  </a:spcBef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de-DE" alt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6" name="Oval 25">
                <a:hlinkHover r:id="rId23" action="ppaction://hlinksldjump"/>
              </p:cNvPr>
              <p:cNvSpPr>
                <a:spLocks noChangeArrowheads="1"/>
              </p:cNvSpPr>
              <p:nvPr/>
            </p:nvSpPr>
            <p:spPr bwMode="auto">
              <a:xfrm>
                <a:off x="4967288" y="4108450"/>
                <a:ext cx="76200" cy="7620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0"/>
                  </a:spcBef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de-DE" alt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7" name="Oval 36">
                <a:hlinkHover r:id="rId24" action="ppaction://hlinksldjump"/>
              </p:cNvPr>
              <p:cNvSpPr>
                <a:spLocks noChangeArrowheads="1"/>
              </p:cNvSpPr>
              <p:nvPr/>
            </p:nvSpPr>
            <p:spPr bwMode="auto">
              <a:xfrm>
                <a:off x="6948488" y="4868863"/>
                <a:ext cx="76200" cy="76200"/>
              </a:xfrm>
              <a:prstGeom prst="ellipse">
                <a:avLst/>
              </a:prstGeom>
              <a:solidFill>
                <a:srgbClr val="27507C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0"/>
                  </a:spcBef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de-DE" alt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2558" name="Oval 38">
                <a:hlinkHover r:id="rId25" action="ppaction://hlinksldjump"/>
              </p:cNvPr>
              <p:cNvSpPr>
                <a:spLocks noChangeArrowheads="1"/>
              </p:cNvSpPr>
              <p:nvPr/>
            </p:nvSpPr>
            <p:spPr bwMode="auto">
              <a:xfrm>
                <a:off x="6656388" y="4473575"/>
                <a:ext cx="76200" cy="76200"/>
              </a:xfrm>
              <a:prstGeom prst="ellipse">
                <a:avLst/>
              </a:prstGeom>
              <a:solidFill>
                <a:srgbClr val="27507C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0"/>
                  </a:spcBef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0"/>
                  </a:spcBef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20000"/>
                  </a:spcAft>
                  <a:buClr>
                    <a:srgbClr val="F39B07"/>
                  </a:buClr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de-DE" altLang="de-DE">
                  <a:solidFill>
                    <a:srgbClr val="000000"/>
                  </a:solidFill>
                </a:endParaRPr>
              </a:p>
            </p:txBody>
          </p:sp>
        </p:grpSp>
      </p:grp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3"/>
          <p:cNvSpPr txBox="1">
            <a:spLocks noChangeArrowheads="1"/>
          </p:cNvSpPr>
          <p:nvPr/>
        </p:nvSpPr>
        <p:spPr bwMode="auto">
          <a:xfrm>
            <a:off x="381000" y="4572000"/>
            <a:ext cx="17859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</a:pPr>
            <a:r>
              <a:rPr lang="de-DE" altLang="de-DE" sz="1000">
                <a:latin typeface="Arial Unicode MS" pitchFamily="34" charset="-128"/>
              </a:rPr>
              <a:t>August Hörmann, 1886-1944 </a:t>
            </a:r>
          </a:p>
        </p:txBody>
      </p:sp>
      <p:sp>
        <p:nvSpPr>
          <p:cNvPr id="5123" name="Text Box 8"/>
          <p:cNvSpPr txBox="1">
            <a:spLocks noChangeArrowheads="1"/>
          </p:cNvSpPr>
          <p:nvPr/>
        </p:nvSpPr>
        <p:spPr bwMode="auto">
          <a:xfrm>
            <a:off x="7162800" y="4572000"/>
            <a:ext cx="1676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de-DE" sz="1000">
                <a:latin typeface="Arial Unicode MS" pitchFamily="34" charset="-128"/>
              </a:rPr>
              <a:t>Pohled do výroby </a:t>
            </a:r>
            <a:br>
              <a:rPr lang="en-US" altLang="de-DE" sz="1000">
                <a:latin typeface="Arial Unicode MS" pitchFamily="34" charset="-128"/>
              </a:rPr>
            </a:br>
            <a:r>
              <a:rPr lang="en-US" altLang="de-DE" sz="1000">
                <a:latin typeface="Arial Unicode MS" pitchFamily="34" charset="-128"/>
              </a:rPr>
              <a:t>asi 1950</a:t>
            </a:r>
            <a:endParaRPr lang="de-DE" altLang="de-DE" sz="1000">
              <a:latin typeface="Arial Unicode MS" pitchFamily="34" charset="-128"/>
            </a:endParaRPr>
          </a:p>
        </p:txBody>
      </p:sp>
      <p:sp>
        <p:nvSpPr>
          <p:cNvPr id="5124" name="Text Box 17"/>
          <p:cNvSpPr txBox="1">
            <a:spLocks noChangeArrowheads="1"/>
          </p:cNvSpPr>
          <p:nvPr/>
        </p:nvSpPr>
        <p:spPr bwMode="auto">
          <a:xfrm>
            <a:off x="2339975" y="4572000"/>
            <a:ext cx="17859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</a:pPr>
            <a:r>
              <a:rPr lang="de-DE" altLang="de-DE" sz="1000">
                <a:latin typeface="Arial Unicode MS" pitchFamily="34" charset="-128"/>
              </a:rPr>
              <a:t>Hermann Hörmann </a:t>
            </a:r>
            <a:br>
              <a:rPr lang="de-DE" altLang="de-DE" sz="1000">
                <a:latin typeface="Arial Unicode MS" pitchFamily="34" charset="-128"/>
              </a:rPr>
            </a:br>
            <a:r>
              <a:rPr lang="de-DE" altLang="de-DE" sz="1000">
                <a:latin typeface="Arial Unicode MS" pitchFamily="34" charset="-128"/>
              </a:rPr>
              <a:t>1912 - 1994</a:t>
            </a:r>
          </a:p>
        </p:txBody>
      </p:sp>
      <p:graphicFrame>
        <p:nvGraphicFramePr>
          <p:cNvPr id="5125" name="Object 18"/>
          <p:cNvGraphicFramePr>
            <a:graphicFrameLocks noChangeAspect="1"/>
          </p:cNvGraphicFramePr>
          <p:nvPr/>
        </p:nvGraphicFramePr>
        <p:xfrm>
          <a:off x="4173538" y="2060575"/>
          <a:ext cx="2757487" cy="2303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" name="Image" r:id="rId4" imgW="9409524" imgH="7771429" progId="Photoshop.Image.9">
                  <p:embed/>
                </p:oleObj>
              </mc:Choice>
              <mc:Fallback>
                <p:oleObj name="Image" r:id="rId4" imgW="9409524" imgH="7771429" progId="Photoshop.Image.9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3538" y="2060575"/>
                        <a:ext cx="2757487" cy="2303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6" name="Text Box 19"/>
          <p:cNvSpPr txBox="1">
            <a:spLocks noChangeArrowheads="1"/>
          </p:cNvSpPr>
          <p:nvPr/>
        </p:nvSpPr>
        <p:spPr bwMode="auto">
          <a:xfrm>
            <a:off x="4191000" y="4572000"/>
            <a:ext cx="27225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</a:pPr>
            <a:r>
              <a:rPr lang="de-DE" altLang="de-DE" sz="1000">
                <a:latin typeface="Arial Unicode MS" pitchFamily="34" charset="-128"/>
              </a:rPr>
              <a:t>Stavební výkres nové tovární haly</a:t>
            </a:r>
            <a:br>
              <a:rPr lang="de-DE" altLang="de-DE" sz="1000">
                <a:latin typeface="Arial Unicode MS" pitchFamily="34" charset="-128"/>
              </a:rPr>
            </a:br>
            <a:r>
              <a:rPr lang="de-DE" altLang="de-DE" sz="1000">
                <a:latin typeface="Arial Unicode MS" pitchFamily="34" charset="-128"/>
              </a:rPr>
              <a:t>Steinhagen, 1949</a:t>
            </a:r>
          </a:p>
        </p:txBody>
      </p:sp>
      <p:pic>
        <p:nvPicPr>
          <p:cNvPr id="5127" name="Picture 20" descr="seite_3_Produkt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2060575"/>
            <a:ext cx="167640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22" descr="hermann_al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0" y="2060575"/>
            <a:ext cx="1687513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23" descr="augus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2060575"/>
            <a:ext cx="170180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24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5131" name="Rectangle 27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11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de-DE" altLang="de-DE" smtClean="0">
                <a:solidFill>
                  <a:schemeClr val="tx2"/>
                </a:solidFill>
              </a:rPr>
              <a:t>Hörmann - rodinný podnik již po čtyři generace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6" descr="HOE02-D-Brockhagen-020409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5229225"/>
            <a:ext cx="2211388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22"/>
          <p:cNvSpPr txBox="1">
            <a:spLocks noChangeArrowheads="1"/>
          </p:cNvSpPr>
          <p:nvPr/>
        </p:nvSpPr>
        <p:spPr bwMode="auto">
          <a:xfrm>
            <a:off x="371475" y="3213100"/>
            <a:ext cx="2211388" cy="266700"/>
          </a:xfrm>
          <a:prstGeom prst="rect">
            <a:avLst/>
          </a:prstGeom>
          <a:solidFill>
            <a:srgbClr val="E8EC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en-US" altLang="de-DE" sz="1000" b="1"/>
              <a:t>Hörmann KG Amshausen, DE	</a:t>
            </a:r>
            <a:endParaRPr lang="de-DE" altLang="de-DE" sz="1000" b="1"/>
          </a:p>
        </p:txBody>
      </p:sp>
      <p:sp>
        <p:nvSpPr>
          <p:cNvPr id="23556" name="Text Box 23"/>
          <p:cNvSpPr txBox="1">
            <a:spLocks noChangeArrowheads="1"/>
          </p:cNvSpPr>
          <p:nvPr/>
        </p:nvSpPr>
        <p:spPr bwMode="auto">
          <a:xfrm>
            <a:off x="371475" y="4760913"/>
            <a:ext cx="2216150" cy="265112"/>
          </a:xfrm>
          <a:prstGeom prst="rect">
            <a:avLst/>
          </a:prstGeom>
          <a:solidFill>
            <a:srgbClr val="E8EC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115000"/>
              </a:spcBef>
              <a:spcAft>
                <a:spcPct val="0"/>
              </a:spcAft>
            </a:pPr>
            <a:r>
              <a:rPr lang="en-US" altLang="de-DE" sz="1000" b="1"/>
              <a:t>Hörmann KG Antriebstechnik, DE</a:t>
            </a:r>
            <a:endParaRPr lang="de-DE" altLang="de-DE" sz="1000" b="1"/>
          </a:p>
        </p:txBody>
      </p:sp>
      <p:sp>
        <p:nvSpPr>
          <p:cNvPr id="23557" name="Text Box 24"/>
          <p:cNvSpPr txBox="1">
            <a:spLocks noChangeArrowheads="1"/>
          </p:cNvSpPr>
          <p:nvPr/>
        </p:nvSpPr>
        <p:spPr bwMode="auto">
          <a:xfrm>
            <a:off x="371475" y="6400800"/>
            <a:ext cx="2220913" cy="265113"/>
          </a:xfrm>
          <a:prstGeom prst="rect">
            <a:avLst/>
          </a:prstGeom>
          <a:solidFill>
            <a:srgbClr val="E8EC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en-US" altLang="de-DE" sz="1000" b="1"/>
              <a:t>Hörmann KG Brockhagen, DE</a:t>
            </a:r>
            <a:endParaRPr lang="de-DE" altLang="de-DE" sz="1000" b="1"/>
          </a:p>
        </p:txBody>
      </p:sp>
      <p:sp>
        <p:nvSpPr>
          <p:cNvPr id="23558" name="Rectangle 126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23559" name="Rectangle 127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0"/>
            <a:ext cx="21796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23560" name="Text Box 132"/>
          <p:cNvSpPr txBox="1">
            <a:spLocks noChangeArrowheads="1"/>
          </p:cNvSpPr>
          <p:nvPr/>
        </p:nvSpPr>
        <p:spPr bwMode="auto">
          <a:xfrm>
            <a:off x="358775" y="188913"/>
            <a:ext cx="7526338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7325" indent="-187325"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800" b="1">
                <a:solidFill>
                  <a:schemeClr val="tx2"/>
                </a:solidFill>
              </a:rPr>
              <a:t>Výrobní místa v Evropě</a:t>
            </a:r>
          </a:p>
        </p:txBody>
      </p:sp>
      <p:sp>
        <p:nvSpPr>
          <p:cNvPr id="23561" name="Rectangle 44"/>
          <p:cNvSpPr>
            <a:spLocks noChangeArrowheads="1"/>
          </p:cNvSpPr>
          <p:nvPr/>
        </p:nvSpPr>
        <p:spPr bwMode="auto">
          <a:xfrm>
            <a:off x="8027988" y="6092825"/>
            <a:ext cx="8636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800">
                <a:solidFill>
                  <a:schemeClr val="bg1"/>
                </a:solidFill>
                <a:hlinkClick r:id="rId5" action="ppaction://hlinksldjump"/>
              </a:rPr>
              <a:t>&gt; zpět</a:t>
            </a:r>
            <a:endParaRPr lang="en-US" altLang="de-DE" sz="800">
              <a:solidFill>
                <a:schemeClr val="bg1"/>
              </a:solidFill>
            </a:endParaRPr>
          </a:p>
        </p:txBody>
      </p:sp>
      <p:sp>
        <p:nvSpPr>
          <p:cNvPr id="23562" name="Rectangle 44"/>
          <p:cNvSpPr>
            <a:spLocks noChangeArrowheads="1"/>
          </p:cNvSpPr>
          <p:nvPr/>
        </p:nvSpPr>
        <p:spPr bwMode="auto">
          <a:xfrm>
            <a:off x="8027988" y="6092825"/>
            <a:ext cx="8636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800">
                <a:solidFill>
                  <a:schemeClr val="bg1"/>
                </a:solidFill>
                <a:hlinkClick r:id="rId5" action="ppaction://hlinksldjump"/>
              </a:rPr>
              <a:t>&gt; zpět</a:t>
            </a:r>
            <a:endParaRPr lang="en-US" altLang="de-DE" sz="800">
              <a:solidFill>
                <a:schemeClr val="bg1"/>
              </a:solidFill>
            </a:endParaRPr>
          </a:p>
        </p:txBody>
      </p:sp>
      <p:pic>
        <p:nvPicPr>
          <p:cNvPr id="23563" name="Picture 26" descr="EUROPA_NE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1089025"/>
            <a:ext cx="5757863" cy="577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4" name="Oval 25">
            <a:hlinkHover r:id="rId7" action="ppaction://hlinksldjump"/>
          </p:cNvPr>
          <p:cNvSpPr>
            <a:spLocks noChangeArrowheads="1"/>
          </p:cNvSpPr>
          <p:nvPr/>
        </p:nvSpPr>
        <p:spPr bwMode="auto">
          <a:xfrm>
            <a:off x="5064125" y="4256088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3565" name="Oval 26">
            <a:hlinkHover r:id="rId8" action="ppaction://hlinksldjump"/>
          </p:cNvPr>
          <p:cNvSpPr>
            <a:spLocks noChangeArrowheads="1"/>
          </p:cNvSpPr>
          <p:nvPr/>
        </p:nvSpPr>
        <p:spPr bwMode="auto">
          <a:xfrm>
            <a:off x="5992813" y="50768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3566" name="Oval 27">
            <a:hlinkHover r:id="rId9" action="ppaction://hlinksldjump"/>
          </p:cNvPr>
          <p:cNvSpPr>
            <a:spLocks noChangeArrowheads="1"/>
          </p:cNvSpPr>
          <p:nvPr/>
        </p:nvSpPr>
        <p:spPr bwMode="auto">
          <a:xfrm>
            <a:off x="6113463" y="4256088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3567" name="Oval 28">
            <a:hlinkHover r:id="rId10" action="ppaction://hlinksldjump"/>
          </p:cNvPr>
          <p:cNvSpPr>
            <a:spLocks noChangeArrowheads="1"/>
          </p:cNvSpPr>
          <p:nvPr/>
        </p:nvSpPr>
        <p:spPr bwMode="auto">
          <a:xfrm>
            <a:off x="6175375" y="45434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3568" name="Oval 29">
            <a:hlinkHover r:id="rId11" action="ppaction://hlinksldjump"/>
          </p:cNvPr>
          <p:cNvSpPr>
            <a:spLocks noChangeArrowheads="1"/>
          </p:cNvSpPr>
          <p:nvPr/>
        </p:nvSpPr>
        <p:spPr bwMode="auto">
          <a:xfrm>
            <a:off x="6288088" y="47656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3569" name="Oval 30">
            <a:hlinkHover r:id="rId12" action="ppaction://hlinksldjump"/>
          </p:cNvPr>
          <p:cNvSpPr>
            <a:spLocks noChangeArrowheads="1"/>
          </p:cNvSpPr>
          <p:nvPr/>
        </p:nvSpPr>
        <p:spPr bwMode="auto">
          <a:xfrm>
            <a:off x="6292850" y="4870450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3570" name="Oval 31">
            <a:hlinkHover r:id="rId13" action="ppaction://hlinksldjump"/>
          </p:cNvPr>
          <p:cNvSpPr>
            <a:spLocks noChangeArrowheads="1"/>
          </p:cNvSpPr>
          <p:nvPr/>
        </p:nvSpPr>
        <p:spPr bwMode="auto">
          <a:xfrm>
            <a:off x="6573838" y="51530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3571" name="Oval 32">
            <a:hlinkHover r:id="rId14" action="ppaction://hlinksldjump"/>
          </p:cNvPr>
          <p:cNvSpPr>
            <a:spLocks noChangeArrowheads="1"/>
          </p:cNvSpPr>
          <p:nvPr/>
        </p:nvSpPr>
        <p:spPr bwMode="auto">
          <a:xfrm>
            <a:off x="6934200" y="525621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3572" name="Oval 34">
            <a:hlinkHover r:id="rId15" action="ppaction://hlinksldjump"/>
          </p:cNvPr>
          <p:cNvSpPr>
            <a:spLocks noChangeArrowheads="1"/>
          </p:cNvSpPr>
          <p:nvPr/>
        </p:nvSpPr>
        <p:spPr bwMode="auto">
          <a:xfrm>
            <a:off x="7667625" y="47164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3573" name="Oval 35">
            <a:hlinkHover r:id="rId16" action="ppaction://hlinksldjump"/>
          </p:cNvPr>
          <p:cNvSpPr>
            <a:spLocks noChangeArrowheads="1"/>
          </p:cNvSpPr>
          <p:nvPr/>
        </p:nvSpPr>
        <p:spPr bwMode="auto">
          <a:xfrm>
            <a:off x="7040563" y="46831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3574" name="Oval 36">
            <a:hlinkHover r:id="rId17" action="ppaction://hlinksldjump"/>
          </p:cNvPr>
          <p:cNvSpPr>
            <a:spLocks noChangeArrowheads="1"/>
          </p:cNvSpPr>
          <p:nvPr/>
        </p:nvSpPr>
        <p:spPr bwMode="auto">
          <a:xfrm>
            <a:off x="6896100" y="47545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3575" name="Oval 37">
            <a:hlinkHover r:id="rId18" action="ppaction://hlinksldjump"/>
          </p:cNvPr>
          <p:cNvSpPr>
            <a:spLocks noChangeArrowheads="1"/>
          </p:cNvSpPr>
          <p:nvPr/>
        </p:nvSpPr>
        <p:spPr bwMode="auto">
          <a:xfrm>
            <a:off x="6611938" y="4337050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3576" name="Oval 38">
            <a:hlinkHover r:id="rId19" action="ppaction://hlinksldjump"/>
          </p:cNvPr>
          <p:cNvSpPr>
            <a:spLocks noChangeArrowheads="1"/>
          </p:cNvSpPr>
          <p:nvPr/>
        </p:nvSpPr>
        <p:spPr bwMode="auto">
          <a:xfrm>
            <a:off x="6684963" y="4408488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3577" name="Oval 39">
            <a:hlinkHover r:id="rId20" action="ppaction://hlinksldjump"/>
          </p:cNvPr>
          <p:cNvSpPr>
            <a:spLocks noChangeArrowheads="1"/>
          </p:cNvSpPr>
          <p:nvPr/>
        </p:nvSpPr>
        <p:spPr bwMode="auto">
          <a:xfrm>
            <a:off x="6426200" y="44354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3578" name="Oval 40">
            <a:hlinkHover r:id="rId21" action="ppaction://hlinksldjump"/>
          </p:cNvPr>
          <p:cNvSpPr>
            <a:spLocks noChangeArrowheads="1"/>
          </p:cNvSpPr>
          <p:nvPr/>
        </p:nvSpPr>
        <p:spPr bwMode="auto">
          <a:xfrm>
            <a:off x="6426200" y="45434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3579" name="Oval 41">
            <a:hlinkHover r:id="rId22" action="ppaction://hlinksldjump"/>
          </p:cNvPr>
          <p:cNvSpPr>
            <a:spLocks noChangeArrowheads="1"/>
          </p:cNvSpPr>
          <p:nvPr/>
        </p:nvSpPr>
        <p:spPr bwMode="auto">
          <a:xfrm>
            <a:off x="5272088" y="39624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3580" name="Oval 42">
            <a:hlinkHover r:id="rId23" action="ppaction://hlinksldjump"/>
          </p:cNvPr>
          <p:cNvSpPr>
            <a:spLocks noChangeArrowheads="1"/>
          </p:cNvSpPr>
          <p:nvPr/>
        </p:nvSpPr>
        <p:spPr bwMode="auto">
          <a:xfrm>
            <a:off x="6502400" y="53689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3581" name="Oval 45">
            <a:hlinkHover r:id="rId24" action="ppaction://hlinksldjump"/>
          </p:cNvPr>
          <p:cNvSpPr>
            <a:spLocks noChangeArrowheads="1"/>
          </p:cNvSpPr>
          <p:nvPr/>
        </p:nvSpPr>
        <p:spPr bwMode="auto">
          <a:xfrm>
            <a:off x="6821488" y="525621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3582" name="Oval 25">
            <a:hlinkHover r:id="rId25" action="ppaction://hlinksldjump"/>
          </p:cNvPr>
          <p:cNvSpPr>
            <a:spLocks noChangeArrowheads="1"/>
          </p:cNvSpPr>
          <p:nvPr/>
        </p:nvSpPr>
        <p:spPr bwMode="auto">
          <a:xfrm>
            <a:off x="4967288" y="410845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3583" name="Oval 36">
            <a:hlinkHover r:id="rId26" action="ppaction://hlinksldjump"/>
          </p:cNvPr>
          <p:cNvSpPr>
            <a:spLocks noChangeArrowheads="1"/>
          </p:cNvSpPr>
          <p:nvPr/>
        </p:nvSpPr>
        <p:spPr bwMode="auto">
          <a:xfrm>
            <a:off x="6948488" y="48688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3584" name="Oval 38">
            <a:hlinkHover r:id="rId27" action="ppaction://hlinksldjump"/>
          </p:cNvPr>
          <p:cNvSpPr>
            <a:spLocks noChangeArrowheads="1"/>
          </p:cNvSpPr>
          <p:nvPr/>
        </p:nvSpPr>
        <p:spPr bwMode="auto">
          <a:xfrm>
            <a:off x="6656388" y="44735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pic>
        <p:nvPicPr>
          <p:cNvPr id="23585" name="Picture 35" descr="C:\Users\pquakernac\Desktop\BILDERPPT\WLA_Amshausen_10x15_100113.jpg"/>
          <p:cNvPicPr>
            <a:picLocks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1952625"/>
            <a:ext cx="220662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6" name="Grafik 1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11550"/>
            <a:ext cx="220662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81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24579" name="Rectangle 82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0"/>
            <a:ext cx="21796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24580" name="Text Box 84"/>
          <p:cNvSpPr>
            <a:spLocks noChangeArrowheads="1"/>
          </p:cNvSpPr>
          <p:nvPr>
            <p:ph type="title"/>
          </p:nvPr>
        </p:nvSpPr>
        <p:spPr>
          <a:xfrm>
            <a:off x="358775" y="188913"/>
            <a:ext cx="7526338" cy="550862"/>
          </a:xfrm>
          <a:noFill/>
        </p:spPr>
        <p:txBody>
          <a:bodyPr/>
          <a:lstStyle/>
          <a:p>
            <a:pPr marL="187325" indent="-187325" eaLnBrk="1" hangingPunct="1">
              <a:lnSpc>
                <a:spcPct val="11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de-DE" altLang="de-DE" smtClean="0">
                <a:solidFill>
                  <a:schemeClr val="tx2"/>
                </a:solidFill>
              </a:rPr>
              <a:t>Výrobní místa v Evropě</a:t>
            </a:r>
          </a:p>
        </p:txBody>
      </p:sp>
      <p:sp>
        <p:nvSpPr>
          <p:cNvPr id="24581" name="Rectangle 44"/>
          <p:cNvSpPr>
            <a:spLocks noChangeArrowheads="1"/>
          </p:cNvSpPr>
          <p:nvPr/>
        </p:nvSpPr>
        <p:spPr bwMode="auto">
          <a:xfrm>
            <a:off x="8027988" y="6092825"/>
            <a:ext cx="8636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800">
                <a:solidFill>
                  <a:schemeClr val="bg1"/>
                </a:solidFill>
                <a:hlinkClick r:id="rId3" action="ppaction://hlinksldjump"/>
              </a:rPr>
              <a:t>&gt; zpět</a:t>
            </a:r>
            <a:endParaRPr lang="en-US" altLang="de-DE" sz="800">
              <a:solidFill>
                <a:schemeClr val="bg1"/>
              </a:solidFill>
            </a:endParaRPr>
          </a:p>
        </p:txBody>
      </p:sp>
      <p:sp>
        <p:nvSpPr>
          <p:cNvPr id="24582" name="Rectangle 44"/>
          <p:cNvSpPr>
            <a:spLocks noChangeArrowheads="1"/>
          </p:cNvSpPr>
          <p:nvPr/>
        </p:nvSpPr>
        <p:spPr bwMode="auto">
          <a:xfrm>
            <a:off x="8027988" y="6092825"/>
            <a:ext cx="8636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800">
                <a:solidFill>
                  <a:schemeClr val="bg1"/>
                </a:solidFill>
                <a:hlinkClick r:id="rId3" action="ppaction://hlinksldjump"/>
              </a:rPr>
              <a:t>&gt; zpět</a:t>
            </a:r>
            <a:endParaRPr lang="en-US" altLang="de-DE" sz="800">
              <a:solidFill>
                <a:schemeClr val="bg1"/>
              </a:solidFill>
            </a:endParaRPr>
          </a:p>
        </p:txBody>
      </p:sp>
      <p:sp>
        <p:nvSpPr>
          <p:cNvPr id="24583" name="Text Box 20"/>
          <p:cNvSpPr txBox="1">
            <a:spLocks noChangeArrowheads="1"/>
          </p:cNvSpPr>
          <p:nvPr/>
        </p:nvSpPr>
        <p:spPr bwMode="auto">
          <a:xfrm>
            <a:off x="352425" y="4060825"/>
            <a:ext cx="3463925" cy="304800"/>
          </a:xfrm>
          <a:prstGeom prst="rect">
            <a:avLst/>
          </a:prstGeom>
          <a:solidFill>
            <a:srgbClr val="E8EC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000" b="1"/>
              <a:t>Hörmann KG Amshausen, Steinhagen, DE</a:t>
            </a:r>
          </a:p>
        </p:txBody>
      </p:sp>
      <p:pic>
        <p:nvPicPr>
          <p:cNvPr id="24584" name="Picture 26" descr="EUROPA_NE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1089025"/>
            <a:ext cx="5757863" cy="577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5" name="Oval 25"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5064125" y="4256088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4586" name="Oval 26"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5992813" y="50768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4587" name="Oval 27">
            <a:hlinkHover r:id="rId7" action="ppaction://hlinksldjump"/>
          </p:cNvPr>
          <p:cNvSpPr>
            <a:spLocks noChangeArrowheads="1"/>
          </p:cNvSpPr>
          <p:nvPr/>
        </p:nvSpPr>
        <p:spPr bwMode="auto">
          <a:xfrm>
            <a:off x="6113463" y="4256088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4588" name="Oval 28">
            <a:hlinkHover r:id="rId8" action="ppaction://hlinksldjump"/>
          </p:cNvPr>
          <p:cNvSpPr>
            <a:spLocks noChangeArrowheads="1"/>
          </p:cNvSpPr>
          <p:nvPr/>
        </p:nvSpPr>
        <p:spPr bwMode="auto">
          <a:xfrm>
            <a:off x="6175375" y="45434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4589" name="Oval 29">
            <a:hlinkHover r:id="rId9" action="ppaction://hlinksldjump"/>
          </p:cNvPr>
          <p:cNvSpPr>
            <a:spLocks noChangeArrowheads="1"/>
          </p:cNvSpPr>
          <p:nvPr/>
        </p:nvSpPr>
        <p:spPr bwMode="auto">
          <a:xfrm>
            <a:off x="6288088" y="47656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4590" name="Oval 30">
            <a:hlinkHover r:id="rId10" action="ppaction://hlinksldjump"/>
          </p:cNvPr>
          <p:cNvSpPr>
            <a:spLocks noChangeArrowheads="1"/>
          </p:cNvSpPr>
          <p:nvPr/>
        </p:nvSpPr>
        <p:spPr bwMode="auto">
          <a:xfrm>
            <a:off x="6292850" y="4870450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4591" name="Oval 31">
            <a:hlinkHover r:id="rId11" action="ppaction://hlinksldjump"/>
          </p:cNvPr>
          <p:cNvSpPr>
            <a:spLocks noChangeArrowheads="1"/>
          </p:cNvSpPr>
          <p:nvPr/>
        </p:nvSpPr>
        <p:spPr bwMode="auto">
          <a:xfrm>
            <a:off x="6573838" y="51530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4592" name="Oval 32">
            <a:hlinkHover r:id="rId12" action="ppaction://hlinksldjump"/>
          </p:cNvPr>
          <p:cNvSpPr>
            <a:spLocks noChangeArrowheads="1"/>
          </p:cNvSpPr>
          <p:nvPr/>
        </p:nvSpPr>
        <p:spPr bwMode="auto">
          <a:xfrm>
            <a:off x="6934200" y="525621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4593" name="Oval 34">
            <a:hlinkHover r:id="rId13" action="ppaction://hlinksldjump"/>
          </p:cNvPr>
          <p:cNvSpPr>
            <a:spLocks noChangeArrowheads="1"/>
          </p:cNvSpPr>
          <p:nvPr/>
        </p:nvSpPr>
        <p:spPr bwMode="auto">
          <a:xfrm>
            <a:off x="7667625" y="47164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4594" name="Oval 35">
            <a:hlinkHover r:id="rId14" action="ppaction://hlinksldjump"/>
          </p:cNvPr>
          <p:cNvSpPr>
            <a:spLocks noChangeArrowheads="1"/>
          </p:cNvSpPr>
          <p:nvPr/>
        </p:nvSpPr>
        <p:spPr bwMode="auto">
          <a:xfrm>
            <a:off x="7040563" y="46831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4595" name="Oval 36">
            <a:hlinkHover r:id="rId15" action="ppaction://hlinksldjump"/>
          </p:cNvPr>
          <p:cNvSpPr>
            <a:spLocks noChangeArrowheads="1"/>
          </p:cNvSpPr>
          <p:nvPr/>
        </p:nvSpPr>
        <p:spPr bwMode="auto">
          <a:xfrm>
            <a:off x="6896100" y="47545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4596" name="Oval 37">
            <a:hlinkHover r:id="rId16" action="ppaction://hlinksldjump"/>
          </p:cNvPr>
          <p:cNvSpPr>
            <a:spLocks noChangeArrowheads="1"/>
          </p:cNvSpPr>
          <p:nvPr/>
        </p:nvSpPr>
        <p:spPr bwMode="auto">
          <a:xfrm>
            <a:off x="6611938" y="4337050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4597" name="Oval 38">
            <a:hlinkHover r:id="rId17" action="ppaction://hlinksldjump"/>
          </p:cNvPr>
          <p:cNvSpPr>
            <a:spLocks noChangeArrowheads="1"/>
          </p:cNvSpPr>
          <p:nvPr/>
        </p:nvSpPr>
        <p:spPr bwMode="auto">
          <a:xfrm>
            <a:off x="6684963" y="4408488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4598" name="Oval 39">
            <a:hlinkHover r:id="rId18" action="ppaction://hlinksldjump"/>
          </p:cNvPr>
          <p:cNvSpPr>
            <a:spLocks noChangeArrowheads="1"/>
          </p:cNvSpPr>
          <p:nvPr/>
        </p:nvSpPr>
        <p:spPr bwMode="auto">
          <a:xfrm>
            <a:off x="6426200" y="44354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4599" name="Oval 40">
            <a:hlinkHover r:id="rId19" action="ppaction://hlinksldjump"/>
          </p:cNvPr>
          <p:cNvSpPr>
            <a:spLocks noChangeArrowheads="1"/>
          </p:cNvSpPr>
          <p:nvPr/>
        </p:nvSpPr>
        <p:spPr bwMode="auto">
          <a:xfrm>
            <a:off x="6426200" y="45434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4600" name="Oval 41">
            <a:hlinkHover r:id="rId20" action="ppaction://hlinksldjump"/>
          </p:cNvPr>
          <p:cNvSpPr>
            <a:spLocks noChangeArrowheads="1"/>
          </p:cNvSpPr>
          <p:nvPr/>
        </p:nvSpPr>
        <p:spPr bwMode="auto">
          <a:xfrm>
            <a:off x="5272088" y="39624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4601" name="Oval 42">
            <a:hlinkHover r:id="rId21" action="ppaction://hlinksldjump"/>
          </p:cNvPr>
          <p:cNvSpPr>
            <a:spLocks noChangeArrowheads="1"/>
          </p:cNvSpPr>
          <p:nvPr/>
        </p:nvSpPr>
        <p:spPr bwMode="auto">
          <a:xfrm>
            <a:off x="6502400" y="53689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4602" name="Oval 45">
            <a:hlinkHover r:id="rId22" action="ppaction://hlinksldjump"/>
          </p:cNvPr>
          <p:cNvSpPr>
            <a:spLocks noChangeArrowheads="1"/>
          </p:cNvSpPr>
          <p:nvPr/>
        </p:nvSpPr>
        <p:spPr bwMode="auto">
          <a:xfrm>
            <a:off x="6821488" y="525621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4603" name="Oval 25">
            <a:hlinkHover r:id="rId23" action="ppaction://hlinksldjump"/>
          </p:cNvPr>
          <p:cNvSpPr>
            <a:spLocks noChangeArrowheads="1"/>
          </p:cNvSpPr>
          <p:nvPr/>
        </p:nvSpPr>
        <p:spPr bwMode="auto">
          <a:xfrm>
            <a:off x="4967288" y="410845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4604" name="Oval 36">
            <a:hlinkHover r:id="rId24" action="ppaction://hlinksldjump"/>
          </p:cNvPr>
          <p:cNvSpPr>
            <a:spLocks noChangeArrowheads="1"/>
          </p:cNvSpPr>
          <p:nvPr/>
        </p:nvSpPr>
        <p:spPr bwMode="auto">
          <a:xfrm>
            <a:off x="6948488" y="48688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4605" name="Oval 38">
            <a:hlinkHover r:id="rId25" action="ppaction://hlinksldjump"/>
          </p:cNvPr>
          <p:cNvSpPr>
            <a:spLocks noChangeArrowheads="1"/>
          </p:cNvSpPr>
          <p:nvPr/>
        </p:nvSpPr>
        <p:spPr bwMode="auto">
          <a:xfrm>
            <a:off x="6656388" y="44735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pic>
        <p:nvPicPr>
          <p:cNvPr id="24606" name="Picture 34" descr="C:\Users\pquakernac\Desktop\WLA_15x10cm_2013\tif\WLA_Amshausen_10x15_100113.tif"/>
          <p:cNvPicPr>
            <a:picLocks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2055813"/>
            <a:ext cx="3000375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7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25603" name="Rectangle 118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0"/>
            <a:ext cx="21796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25604" name="Text Box 120"/>
          <p:cNvSpPr>
            <a:spLocks noChangeArrowheads="1"/>
          </p:cNvSpPr>
          <p:nvPr>
            <p:ph type="title"/>
          </p:nvPr>
        </p:nvSpPr>
        <p:spPr>
          <a:xfrm>
            <a:off x="358775" y="188913"/>
            <a:ext cx="7526338" cy="550862"/>
          </a:xfrm>
          <a:noFill/>
        </p:spPr>
        <p:txBody>
          <a:bodyPr/>
          <a:lstStyle/>
          <a:p>
            <a:pPr marL="187325" indent="-187325" eaLnBrk="1" hangingPunct="1">
              <a:lnSpc>
                <a:spcPct val="11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de-DE" altLang="de-DE" smtClean="0">
                <a:solidFill>
                  <a:schemeClr val="tx2"/>
                </a:solidFill>
              </a:rPr>
              <a:t>Výrobní místa v Evropě</a:t>
            </a:r>
          </a:p>
        </p:txBody>
      </p:sp>
      <p:sp>
        <p:nvSpPr>
          <p:cNvPr id="25605" name="Text Box 121"/>
          <p:cNvSpPr txBox="1">
            <a:spLocks noChangeArrowheads="1"/>
          </p:cNvSpPr>
          <p:nvPr/>
        </p:nvSpPr>
        <p:spPr bwMode="auto">
          <a:xfrm>
            <a:off x="358775" y="4060825"/>
            <a:ext cx="3457575" cy="304800"/>
          </a:xfrm>
          <a:prstGeom prst="rect">
            <a:avLst/>
          </a:prstGeom>
          <a:solidFill>
            <a:srgbClr val="E8EC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000" b="1"/>
              <a:t>Hörmann KG Antriebstechnik, Steinhagen, DE</a:t>
            </a:r>
          </a:p>
        </p:txBody>
      </p:sp>
      <p:sp>
        <p:nvSpPr>
          <p:cNvPr id="25606" name="Rectangle 44"/>
          <p:cNvSpPr>
            <a:spLocks noChangeArrowheads="1"/>
          </p:cNvSpPr>
          <p:nvPr/>
        </p:nvSpPr>
        <p:spPr bwMode="auto">
          <a:xfrm>
            <a:off x="8027988" y="6092825"/>
            <a:ext cx="8636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800">
                <a:solidFill>
                  <a:schemeClr val="bg1"/>
                </a:solidFill>
                <a:hlinkClick r:id="rId3" action="ppaction://hlinksldjump"/>
              </a:rPr>
              <a:t>&gt; zpět</a:t>
            </a:r>
            <a:endParaRPr lang="en-US" altLang="de-DE" sz="800">
              <a:solidFill>
                <a:schemeClr val="bg1"/>
              </a:solidFill>
            </a:endParaRPr>
          </a:p>
        </p:txBody>
      </p:sp>
      <p:sp>
        <p:nvSpPr>
          <p:cNvPr id="25607" name="Rectangle 44"/>
          <p:cNvSpPr>
            <a:spLocks noChangeArrowheads="1"/>
          </p:cNvSpPr>
          <p:nvPr/>
        </p:nvSpPr>
        <p:spPr bwMode="auto">
          <a:xfrm>
            <a:off x="8027988" y="6092825"/>
            <a:ext cx="8636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800">
                <a:solidFill>
                  <a:schemeClr val="bg1"/>
                </a:solidFill>
                <a:hlinkClick r:id="rId3" action="ppaction://hlinksldjump"/>
              </a:rPr>
              <a:t>&gt; zpět</a:t>
            </a:r>
            <a:endParaRPr lang="en-US" altLang="de-DE" sz="800">
              <a:solidFill>
                <a:schemeClr val="bg1"/>
              </a:solidFill>
            </a:endParaRPr>
          </a:p>
        </p:txBody>
      </p:sp>
      <p:pic>
        <p:nvPicPr>
          <p:cNvPr id="25608" name="Picture 26" descr="EUROPA_NE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1089025"/>
            <a:ext cx="5757863" cy="577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Oval 25"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5064125" y="4256088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5610" name="Oval 26"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5992813" y="50768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5611" name="Oval 27">
            <a:hlinkHover r:id="rId7" action="ppaction://hlinksldjump"/>
          </p:cNvPr>
          <p:cNvSpPr>
            <a:spLocks noChangeArrowheads="1"/>
          </p:cNvSpPr>
          <p:nvPr/>
        </p:nvSpPr>
        <p:spPr bwMode="auto">
          <a:xfrm>
            <a:off x="6113463" y="4256088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5612" name="Oval 28">
            <a:hlinkHover r:id="rId8" action="ppaction://hlinksldjump"/>
          </p:cNvPr>
          <p:cNvSpPr>
            <a:spLocks noChangeArrowheads="1"/>
          </p:cNvSpPr>
          <p:nvPr/>
        </p:nvSpPr>
        <p:spPr bwMode="auto">
          <a:xfrm>
            <a:off x="6175375" y="45434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5613" name="Oval 29">
            <a:hlinkHover r:id="rId9" action="ppaction://hlinksldjump"/>
          </p:cNvPr>
          <p:cNvSpPr>
            <a:spLocks noChangeArrowheads="1"/>
          </p:cNvSpPr>
          <p:nvPr/>
        </p:nvSpPr>
        <p:spPr bwMode="auto">
          <a:xfrm>
            <a:off x="6288088" y="47656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5614" name="Oval 30">
            <a:hlinkHover r:id="rId10" action="ppaction://hlinksldjump"/>
          </p:cNvPr>
          <p:cNvSpPr>
            <a:spLocks noChangeArrowheads="1"/>
          </p:cNvSpPr>
          <p:nvPr/>
        </p:nvSpPr>
        <p:spPr bwMode="auto">
          <a:xfrm>
            <a:off x="6292850" y="4870450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5615" name="Oval 31">
            <a:hlinkHover r:id="rId11" action="ppaction://hlinksldjump"/>
          </p:cNvPr>
          <p:cNvSpPr>
            <a:spLocks noChangeArrowheads="1"/>
          </p:cNvSpPr>
          <p:nvPr/>
        </p:nvSpPr>
        <p:spPr bwMode="auto">
          <a:xfrm>
            <a:off x="6573838" y="51530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5616" name="Oval 32">
            <a:hlinkHover r:id="rId12" action="ppaction://hlinksldjump"/>
          </p:cNvPr>
          <p:cNvSpPr>
            <a:spLocks noChangeArrowheads="1"/>
          </p:cNvSpPr>
          <p:nvPr/>
        </p:nvSpPr>
        <p:spPr bwMode="auto">
          <a:xfrm>
            <a:off x="6934200" y="525621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5617" name="Oval 34">
            <a:hlinkHover r:id="rId13" action="ppaction://hlinksldjump"/>
          </p:cNvPr>
          <p:cNvSpPr>
            <a:spLocks noChangeArrowheads="1"/>
          </p:cNvSpPr>
          <p:nvPr/>
        </p:nvSpPr>
        <p:spPr bwMode="auto">
          <a:xfrm>
            <a:off x="7667625" y="47164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5618" name="Oval 35">
            <a:hlinkHover r:id="rId14" action="ppaction://hlinksldjump"/>
          </p:cNvPr>
          <p:cNvSpPr>
            <a:spLocks noChangeArrowheads="1"/>
          </p:cNvSpPr>
          <p:nvPr/>
        </p:nvSpPr>
        <p:spPr bwMode="auto">
          <a:xfrm>
            <a:off x="7040563" y="46831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5619" name="Oval 36">
            <a:hlinkHover r:id="rId15" action="ppaction://hlinksldjump"/>
          </p:cNvPr>
          <p:cNvSpPr>
            <a:spLocks noChangeArrowheads="1"/>
          </p:cNvSpPr>
          <p:nvPr/>
        </p:nvSpPr>
        <p:spPr bwMode="auto">
          <a:xfrm>
            <a:off x="6896100" y="47545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5620" name="Oval 37">
            <a:hlinkHover r:id="rId16" action="ppaction://hlinksldjump"/>
          </p:cNvPr>
          <p:cNvSpPr>
            <a:spLocks noChangeArrowheads="1"/>
          </p:cNvSpPr>
          <p:nvPr/>
        </p:nvSpPr>
        <p:spPr bwMode="auto">
          <a:xfrm>
            <a:off x="6611938" y="4337050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5621" name="Oval 38">
            <a:hlinkHover r:id="rId17" action="ppaction://hlinksldjump"/>
          </p:cNvPr>
          <p:cNvSpPr>
            <a:spLocks noChangeArrowheads="1"/>
          </p:cNvSpPr>
          <p:nvPr/>
        </p:nvSpPr>
        <p:spPr bwMode="auto">
          <a:xfrm>
            <a:off x="6684963" y="4408488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5622" name="Oval 39">
            <a:hlinkHover r:id="rId18" action="ppaction://hlinksldjump"/>
          </p:cNvPr>
          <p:cNvSpPr>
            <a:spLocks noChangeArrowheads="1"/>
          </p:cNvSpPr>
          <p:nvPr/>
        </p:nvSpPr>
        <p:spPr bwMode="auto">
          <a:xfrm>
            <a:off x="6426200" y="44354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5623" name="Oval 40">
            <a:hlinkHover r:id="rId19" action="ppaction://hlinksldjump"/>
          </p:cNvPr>
          <p:cNvSpPr>
            <a:spLocks noChangeArrowheads="1"/>
          </p:cNvSpPr>
          <p:nvPr/>
        </p:nvSpPr>
        <p:spPr bwMode="auto">
          <a:xfrm>
            <a:off x="6426200" y="45434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5624" name="Oval 41">
            <a:hlinkHover r:id="rId20" action="ppaction://hlinksldjump"/>
          </p:cNvPr>
          <p:cNvSpPr>
            <a:spLocks noChangeArrowheads="1"/>
          </p:cNvSpPr>
          <p:nvPr/>
        </p:nvSpPr>
        <p:spPr bwMode="auto">
          <a:xfrm>
            <a:off x="5272088" y="39624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5625" name="Oval 42">
            <a:hlinkHover r:id="rId21" action="ppaction://hlinksldjump"/>
          </p:cNvPr>
          <p:cNvSpPr>
            <a:spLocks noChangeArrowheads="1"/>
          </p:cNvSpPr>
          <p:nvPr/>
        </p:nvSpPr>
        <p:spPr bwMode="auto">
          <a:xfrm>
            <a:off x="6502400" y="53689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5626" name="Oval 45">
            <a:hlinkHover r:id="rId22" action="ppaction://hlinksldjump"/>
          </p:cNvPr>
          <p:cNvSpPr>
            <a:spLocks noChangeArrowheads="1"/>
          </p:cNvSpPr>
          <p:nvPr/>
        </p:nvSpPr>
        <p:spPr bwMode="auto">
          <a:xfrm>
            <a:off x="6821488" y="525621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5627" name="Oval 25">
            <a:hlinkHover r:id="rId23" action="ppaction://hlinksldjump"/>
          </p:cNvPr>
          <p:cNvSpPr>
            <a:spLocks noChangeArrowheads="1"/>
          </p:cNvSpPr>
          <p:nvPr/>
        </p:nvSpPr>
        <p:spPr bwMode="auto">
          <a:xfrm>
            <a:off x="4967288" y="410845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5628" name="Oval 36">
            <a:hlinkHover r:id="rId24" action="ppaction://hlinksldjump"/>
          </p:cNvPr>
          <p:cNvSpPr>
            <a:spLocks noChangeArrowheads="1"/>
          </p:cNvSpPr>
          <p:nvPr/>
        </p:nvSpPr>
        <p:spPr bwMode="auto">
          <a:xfrm>
            <a:off x="6948488" y="48688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5629" name="Oval 38">
            <a:hlinkHover r:id="rId25" action="ppaction://hlinksldjump"/>
          </p:cNvPr>
          <p:cNvSpPr>
            <a:spLocks noChangeArrowheads="1"/>
          </p:cNvSpPr>
          <p:nvPr/>
        </p:nvSpPr>
        <p:spPr bwMode="auto">
          <a:xfrm>
            <a:off x="6656388" y="44735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pic>
        <p:nvPicPr>
          <p:cNvPr id="25630" name="Grafik 2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2060575"/>
            <a:ext cx="3005138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1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26627" name="Rectangle 102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0"/>
            <a:ext cx="21796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26628" name="Text Box 103"/>
          <p:cNvSpPr txBox="1">
            <a:spLocks noChangeArrowheads="1"/>
          </p:cNvSpPr>
          <p:nvPr/>
        </p:nvSpPr>
        <p:spPr bwMode="auto">
          <a:xfrm>
            <a:off x="358775" y="188913"/>
            <a:ext cx="7526338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7325" indent="-187325"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800" b="1">
                <a:solidFill>
                  <a:schemeClr val="tx2"/>
                </a:solidFill>
              </a:rPr>
              <a:t>Výrobní místa v Evropě</a:t>
            </a:r>
          </a:p>
        </p:txBody>
      </p:sp>
      <p:sp>
        <p:nvSpPr>
          <p:cNvPr id="26629" name="Rectangle 44"/>
          <p:cNvSpPr>
            <a:spLocks noChangeArrowheads="1"/>
          </p:cNvSpPr>
          <p:nvPr/>
        </p:nvSpPr>
        <p:spPr bwMode="auto">
          <a:xfrm>
            <a:off x="8027988" y="6092825"/>
            <a:ext cx="8636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800">
                <a:solidFill>
                  <a:schemeClr val="bg1"/>
                </a:solidFill>
                <a:hlinkClick r:id="rId3" action="ppaction://hlinksldjump"/>
              </a:rPr>
              <a:t>&gt; zpět</a:t>
            </a:r>
            <a:endParaRPr lang="en-US" altLang="de-DE" sz="800">
              <a:solidFill>
                <a:schemeClr val="bg1"/>
              </a:solidFill>
            </a:endParaRPr>
          </a:p>
        </p:txBody>
      </p:sp>
      <p:sp>
        <p:nvSpPr>
          <p:cNvPr id="26630" name="Rectangle 44"/>
          <p:cNvSpPr>
            <a:spLocks noChangeArrowheads="1"/>
          </p:cNvSpPr>
          <p:nvPr/>
        </p:nvSpPr>
        <p:spPr bwMode="auto">
          <a:xfrm>
            <a:off x="8027988" y="6092825"/>
            <a:ext cx="8636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800">
                <a:solidFill>
                  <a:schemeClr val="bg1"/>
                </a:solidFill>
                <a:hlinkClick r:id="rId3" action="ppaction://hlinksldjump"/>
              </a:rPr>
              <a:t>&gt; zpět</a:t>
            </a:r>
            <a:endParaRPr lang="en-US" altLang="de-DE" sz="800">
              <a:solidFill>
                <a:schemeClr val="bg1"/>
              </a:solidFill>
            </a:endParaRPr>
          </a:p>
        </p:txBody>
      </p:sp>
      <p:pic>
        <p:nvPicPr>
          <p:cNvPr id="26631" name="Picture 26" descr="EUROPA_NE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1089025"/>
            <a:ext cx="5757863" cy="577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Oval 25"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5064125" y="4256088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6633" name="Oval 26"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5992813" y="50768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6634" name="Oval 27">
            <a:hlinkHover r:id="rId7" action="ppaction://hlinksldjump"/>
          </p:cNvPr>
          <p:cNvSpPr>
            <a:spLocks noChangeArrowheads="1"/>
          </p:cNvSpPr>
          <p:nvPr/>
        </p:nvSpPr>
        <p:spPr bwMode="auto">
          <a:xfrm>
            <a:off x="6113463" y="4256088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6635" name="Oval 28">
            <a:hlinkHover r:id="rId8" action="ppaction://hlinksldjump"/>
          </p:cNvPr>
          <p:cNvSpPr>
            <a:spLocks noChangeArrowheads="1"/>
          </p:cNvSpPr>
          <p:nvPr/>
        </p:nvSpPr>
        <p:spPr bwMode="auto">
          <a:xfrm>
            <a:off x="6175375" y="45434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6636" name="Oval 29">
            <a:hlinkHover r:id="rId9" action="ppaction://hlinksldjump"/>
          </p:cNvPr>
          <p:cNvSpPr>
            <a:spLocks noChangeArrowheads="1"/>
          </p:cNvSpPr>
          <p:nvPr/>
        </p:nvSpPr>
        <p:spPr bwMode="auto">
          <a:xfrm>
            <a:off x="6288088" y="47656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6637" name="Oval 30">
            <a:hlinkHover r:id="rId10" action="ppaction://hlinksldjump"/>
          </p:cNvPr>
          <p:cNvSpPr>
            <a:spLocks noChangeArrowheads="1"/>
          </p:cNvSpPr>
          <p:nvPr/>
        </p:nvSpPr>
        <p:spPr bwMode="auto">
          <a:xfrm>
            <a:off x="6292850" y="4870450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6638" name="Oval 31">
            <a:hlinkHover r:id="rId11" action="ppaction://hlinksldjump"/>
          </p:cNvPr>
          <p:cNvSpPr>
            <a:spLocks noChangeArrowheads="1"/>
          </p:cNvSpPr>
          <p:nvPr/>
        </p:nvSpPr>
        <p:spPr bwMode="auto">
          <a:xfrm>
            <a:off x="6573838" y="51530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6639" name="Oval 32">
            <a:hlinkHover r:id="rId12" action="ppaction://hlinksldjump"/>
          </p:cNvPr>
          <p:cNvSpPr>
            <a:spLocks noChangeArrowheads="1"/>
          </p:cNvSpPr>
          <p:nvPr/>
        </p:nvSpPr>
        <p:spPr bwMode="auto">
          <a:xfrm>
            <a:off x="6934200" y="525621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6640" name="Oval 34">
            <a:hlinkHover r:id="rId13" action="ppaction://hlinksldjump"/>
          </p:cNvPr>
          <p:cNvSpPr>
            <a:spLocks noChangeArrowheads="1"/>
          </p:cNvSpPr>
          <p:nvPr/>
        </p:nvSpPr>
        <p:spPr bwMode="auto">
          <a:xfrm>
            <a:off x="7667625" y="47164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6641" name="Oval 35">
            <a:hlinkHover r:id="rId14" action="ppaction://hlinksldjump"/>
          </p:cNvPr>
          <p:cNvSpPr>
            <a:spLocks noChangeArrowheads="1"/>
          </p:cNvSpPr>
          <p:nvPr/>
        </p:nvSpPr>
        <p:spPr bwMode="auto">
          <a:xfrm>
            <a:off x="7040563" y="46831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6642" name="Oval 36">
            <a:hlinkHover r:id="rId15" action="ppaction://hlinksldjump"/>
          </p:cNvPr>
          <p:cNvSpPr>
            <a:spLocks noChangeArrowheads="1"/>
          </p:cNvSpPr>
          <p:nvPr/>
        </p:nvSpPr>
        <p:spPr bwMode="auto">
          <a:xfrm>
            <a:off x="6896100" y="47545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6643" name="Oval 37">
            <a:hlinkHover r:id="rId16" action="ppaction://hlinksldjump"/>
          </p:cNvPr>
          <p:cNvSpPr>
            <a:spLocks noChangeArrowheads="1"/>
          </p:cNvSpPr>
          <p:nvPr/>
        </p:nvSpPr>
        <p:spPr bwMode="auto">
          <a:xfrm>
            <a:off x="6611938" y="4337050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6644" name="Oval 38">
            <a:hlinkHover r:id="rId17" action="ppaction://hlinksldjump"/>
          </p:cNvPr>
          <p:cNvSpPr>
            <a:spLocks noChangeArrowheads="1"/>
          </p:cNvSpPr>
          <p:nvPr/>
        </p:nvSpPr>
        <p:spPr bwMode="auto">
          <a:xfrm>
            <a:off x="6684963" y="4408488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6645" name="Oval 39">
            <a:hlinkHover r:id="rId18" action="ppaction://hlinksldjump"/>
          </p:cNvPr>
          <p:cNvSpPr>
            <a:spLocks noChangeArrowheads="1"/>
          </p:cNvSpPr>
          <p:nvPr/>
        </p:nvSpPr>
        <p:spPr bwMode="auto">
          <a:xfrm>
            <a:off x="6426200" y="44354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6646" name="Oval 40">
            <a:hlinkHover r:id="rId19" action="ppaction://hlinksldjump"/>
          </p:cNvPr>
          <p:cNvSpPr>
            <a:spLocks noChangeArrowheads="1"/>
          </p:cNvSpPr>
          <p:nvPr/>
        </p:nvSpPr>
        <p:spPr bwMode="auto">
          <a:xfrm>
            <a:off x="6426200" y="45434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6647" name="Oval 41">
            <a:hlinkHover r:id="rId20" action="ppaction://hlinksldjump"/>
          </p:cNvPr>
          <p:cNvSpPr>
            <a:spLocks noChangeArrowheads="1"/>
          </p:cNvSpPr>
          <p:nvPr/>
        </p:nvSpPr>
        <p:spPr bwMode="auto">
          <a:xfrm>
            <a:off x="5272088" y="39624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6648" name="Oval 42">
            <a:hlinkHover r:id="rId21" action="ppaction://hlinksldjump"/>
          </p:cNvPr>
          <p:cNvSpPr>
            <a:spLocks noChangeArrowheads="1"/>
          </p:cNvSpPr>
          <p:nvPr/>
        </p:nvSpPr>
        <p:spPr bwMode="auto">
          <a:xfrm>
            <a:off x="6502400" y="53689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6649" name="Oval 45">
            <a:hlinkHover r:id="rId22" action="ppaction://hlinksldjump"/>
          </p:cNvPr>
          <p:cNvSpPr>
            <a:spLocks noChangeArrowheads="1"/>
          </p:cNvSpPr>
          <p:nvPr/>
        </p:nvSpPr>
        <p:spPr bwMode="auto">
          <a:xfrm>
            <a:off x="6821488" y="525621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6650" name="Oval 25">
            <a:hlinkHover r:id="rId23" action="ppaction://hlinksldjump"/>
          </p:cNvPr>
          <p:cNvSpPr>
            <a:spLocks noChangeArrowheads="1"/>
          </p:cNvSpPr>
          <p:nvPr/>
        </p:nvSpPr>
        <p:spPr bwMode="auto">
          <a:xfrm>
            <a:off x="4967288" y="410845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6651" name="Oval 36">
            <a:hlinkHover r:id="rId24" action="ppaction://hlinksldjump"/>
          </p:cNvPr>
          <p:cNvSpPr>
            <a:spLocks noChangeArrowheads="1"/>
          </p:cNvSpPr>
          <p:nvPr/>
        </p:nvSpPr>
        <p:spPr bwMode="auto">
          <a:xfrm>
            <a:off x="6948488" y="48688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6652" name="Oval 38">
            <a:hlinkHover r:id="rId25" action="ppaction://hlinksldjump"/>
          </p:cNvPr>
          <p:cNvSpPr>
            <a:spLocks noChangeArrowheads="1"/>
          </p:cNvSpPr>
          <p:nvPr/>
        </p:nvSpPr>
        <p:spPr bwMode="auto">
          <a:xfrm>
            <a:off x="6656388" y="44735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pic>
        <p:nvPicPr>
          <p:cNvPr id="26653" name="Picture 23" descr="HOE02-D-Brockhagen-020409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2057400"/>
            <a:ext cx="3446463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54" name="Text Box 104"/>
          <p:cNvSpPr txBox="1">
            <a:spLocks noChangeArrowheads="1"/>
          </p:cNvSpPr>
          <p:nvPr/>
        </p:nvSpPr>
        <p:spPr bwMode="auto">
          <a:xfrm>
            <a:off x="350838" y="4041775"/>
            <a:ext cx="3454400" cy="295275"/>
          </a:xfrm>
          <a:prstGeom prst="rect">
            <a:avLst/>
          </a:prstGeom>
          <a:solidFill>
            <a:srgbClr val="E8EC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000" b="1"/>
              <a:t>Hörmann KG Brockhagen, Steinhagen, DE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0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27651" name="Rectangle 101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0"/>
            <a:ext cx="21796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27652" name="Text Box 105"/>
          <p:cNvSpPr>
            <a:spLocks noChangeArrowheads="1"/>
          </p:cNvSpPr>
          <p:nvPr>
            <p:ph type="title"/>
          </p:nvPr>
        </p:nvSpPr>
        <p:spPr>
          <a:xfrm>
            <a:off x="358775" y="188913"/>
            <a:ext cx="7526338" cy="550862"/>
          </a:xfrm>
          <a:noFill/>
        </p:spPr>
        <p:txBody>
          <a:bodyPr/>
          <a:lstStyle/>
          <a:p>
            <a:pPr marL="187325" indent="-187325" eaLnBrk="1" hangingPunct="1">
              <a:lnSpc>
                <a:spcPct val="11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de-DE" altLang="de-DE" smtClean="0">
                <a:solidFill>
                  <a:schemeClr val="tx2"/>
                </a:solidFill>
              </a:rPr>
              <a:t>Výrobní místa v Evropě</a:t>
            </a:r>
          </a:p>
        </p:txBody>
      </p:sp>
      <p:sp>
        <p:nvSpPr>
          <p:cNvPr id="27653" name="Rectangle 44"/>
          <p:cNvSpPr>
            <a:spLocks noChangeArrowheads="1"/>
          </p:cNvSpPr>
          <p:nvPr/>
        </p:nvSpPr>
        <p:spPr bwMode="auto">
          <a:xfrm>
            <a:off x="8027988" y="6092825"/>
            <a:ext cx="8636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800">
                <a:solidFill>
                  <a:schemeClr val="bg1"/>
                </a:solidFill>
                <a:hlinkClick r:id="rId3" action="ppaction://hlinksldjump"/>
              </a:rPr>
              <a:t>&gt; zpět</a:t>
            </a:r>
            <a:endParaRPr lang="en-US" altLang="de-DE" sz="800">
              <a:solidFill>
                <a:schemeClr val="bg1"/>
              </a:solidFill>
            </a:endParaRPr>
          </a:p>
        </p:txBody>
      </p:sp>
      <p:sp>
        <p:nvSpPr>
          <p:cNvPr id="27654" name="Rectangle 44"/>
          <p:cNvSpPr>
            <a:spLocks noChangeArrowheads="1"/>
          </p:cNvSpPr>
          <p:nvPr/>
        </p:nvSpPr>
        <p:spPr bwMode="auto">
          <a:xfrm>
            <a:off x="8027988" y="6092825"/>
            <a:ext cx="8636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800">
                <a:solidFill>
                  <a:schemeClr val="bg1"/>
                </a:solidFill>
                <a:hlinkClick r:id="rId3" action="ppaction://hlinksldjump"/>
              </a:rPr>
              <a:t>&gt; zpět</a:t>
            </a:r>
            <a:endParaRPr lang="en-US" altLang="de-DE" sz="800">
              <a:solidFill>
                <a:schemeClr val="bg1"/>
              </a:solidFill>
            </a:endParaRPr>
          </a:p>
        </p:txBody>
      </p:sp>
      <p:sp>
        <p:nvSpPr>
          <p:cNvPr id="27655" name="Text Box 107"/>
          <p:cNvSpPr txBox="1">
            <a:spLocks noChangeArrowheads="1"/>
          </p:cNvSpPr>
          <p:nvPr/>
        </p:nvSpPr>
        <p:spPr bwMode="auto">
          <a:xfrm>
            <a:off x="333375" y="4057650"/>
            <a:ext cx="3482975" cy="304800"/>
          </a:xfrm>
          <a:prstGeom prst="rect">
            <a:avLst/>
          </a:prstGeom>
          <a:solidFill>
            <a:srgbClr val="E8EC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000" b="1"/>
              <a:t>Hörmann KG Brandis, DE</a:t>
            </a:r>
          </a:p>
        </p:txBody>
      </p:sp>
      <p:pic>
        <p:nvPicPr>
          <p:cNvPr id="27656" name="Picture 26" descr="EUROPA_NE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1089025"/>
            <a:ext cx="5757863" cy="577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7" name="Oval 25"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5064125" y="4256088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7658" name="Oval 26"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5992813" y="50768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7659" name="Oval 27">
            <a:hlinkHover r:id="rId7" action="ppaction://hlinksldjump"/>
          </p:cNvPr>
          <p:cNvSpPr>
            <a:spLocks noChangeArrowheads="1"/>
          </p:cNvSpPr>
          <p:nvPr/>
        </p:nvSpPr>
        <p:spPr bwMode="auto">
          <a:xfrm>
            <a:off x="6113463" y="4256088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7660" name="Oval 28">
            <a:hlinkHover r:id="rId8" action="ppaction://hlinksldjump"/>
          </p:cNvPr>
          <p:cNvSpPr>
            <a:spLocks noChangeArrowheads="1"/>
          </p:cNvSpPr>
          <p:nvPr/>
        </p:nvSpPr>
        <p:spPr bwMode="auto">
          <a:xfrm>
            <a:off x="6175375" y="45434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7661" name="Oval 29">
            <a:hlinkHover r:id="rId9" action="ppaction://hlinksldjump"/>
          </p:cNvPr>
          <p:cNvSpPr>
            <a:spLocks noChangeArrowheads="1"/>
          </p:cNvSpPr>
          <p:nvPr/>
        </p:nvSpPr>
        <p:spPr bwMode="auto">
          <a:xfrm>
            <a:off x="6288088" y="47656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7662" name="Oval 30">
            <a:hlinkHover r:id="rId10" action="ppaction://hlinksldjump"/>
          </p:cNvPr>
          <p:cNvSpPr>
            <a:spLocks noChangeArrowheads="1"/>
          </p:cNvSpPr>
          <p:nvPr/>
        </p:nvSpPr>
        <p:spPr bwMode="auto">
          <a:xfrm>
            <a:off x="6292850" y="4870450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7663" name="Oval 31">
            <a:hlinkHover r:id="rId11" action="ppaction://hlinksldjump"/>
          </p:cNvPr>
          <p:cNvSpPr>
            <a:spLocks noChangeArrowheads="1"/>
          </p:cNvSpPr>
          <p:nvPr/>
        </p:nvSpPr>
        <p:spPr bwMode="auto">
          <a:xfrm>
            <a:off x="6573838" y="51530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7664" name="Oval 32">
            <a:hlinkHover r:id="rId12" action="ppaction://hlinksldjump"/>
          </p:cNvPr>
          <p:cNvSpPr>
            <a:spLocks noChangeArrowheads="1"/>
          </p:cNvSpPr>
          <p:nvPr/>
        </p:nvSpPr>
        <p:spPr bwMode="auto">
          <a:xfrm>
            <a:off x="6934200" y="525621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7665" name="Oval 34">
            <a:hlinkHover r:id="rId13" action="ppaction://hlinksldjump"/>
          </p:cNvPr>
          <p:cNvSpPr>
            <a:spLocks noChangeArrowheads="1"/>
          </p:cNvSpPr>
          <p:nvPr/>
        </p:nvSpPr>
        <p:spPr bwMode="auto">
          <a:xfrm>
            <a:off x="7667625" y="47164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7666" name="Oval 35">
            <a:hlinkHover r:id="rId14" action="ppaction://hlinksldjump"/>
          </p:cNvPr>
          <p:cNvSpPr>
            <a:spLocks noChangeArrowheads="1"/>
          </p:cNvSpPr>
          <p:nvPr/>
        </p:nvSpPr>
        <p:spPr bwMode="auto">
          <a:xfrm>
            <a:off x="7040563" y="46831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7667" name="Oval 36">
            <a:hlinkHover r:id="rId15" action="ppaction://hlinksldjump"/>
          </p:cNvPr>
          <p:cNvSpPr>
            <a:spLocks noChangeArrowheads="1"/>
          </p:cNvSpPr>
          <p:nvPr/>
        </p:nvSpPr>
        <p:spPr bwMode="auto">
          <a:xfrm>
            <a:off x="6896100" y="47545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7668" name="Oval 37">
            <a:hlinkHover r:id="rId16" action="ppaction://hlinksldjump"/>
          </p:cNvPr>
          <p:cNvSpPr>
            <a:spLocks noChangeArrowheads="1"/>
          </p:cNvSpPr>
          <p:nvPr/>
        </p:nvSpPr>
        <p:spPr bwMode="auto">
          <a:xfrm>
            <a:off x="6611938" y="4337050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7669" name="Oval 38">
            <a:hlinkHover r:id="rId17" action="ppaction://hlinksldjump"/>
          </p:cNvPr>
          <p:cNvSpPr>
            <a:spLocks noChangeArrowheads="1"/>
          </p:cNvSpPr>
          <p:nvPr/>
        </p:nvSpPr>
        <p:spPr bwMode="auto">
          <a:xfrm>
            <a:off x="6684963" y="4408488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7670" name="Oval 39">
            <a:hlinkHover r:id="rId18" action="ppaction://hlinksldjump"/>
          </p:cNvPr>
          <p:cNvSpPr>
            <a:spLocks noChangeArrowheads="1"/>
          </p:cNvSpPr>
          <p:nvPr/>
        </p:nvSpPr>
        <p:spPr bwMode="auto">
          <a:xfrm>
            <a:off x="6426200" y="44354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7671" name="Oval 40">
            <a:hlinkHover r:id="rId19" action="ppaction://hlinksldjump"/>
          </p:cNvPr>
          <p:cNvSpPr>
            <a:spLocks noChangeArrowheads="1"/>
          </p:cNvSpPr>
          <p:nvPr/>
        </p:nvSpPr>
        <p:spPr bwMode="auto">
          <a:xfrm>
            <a:off x="6426200" y="45434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7672" name="Oval 41">
            <a:hlinkHover r:id="rId20" action="ppaction://hlinksldjump"/>
          </p:cNvPr>
          <p:cNvSpPr>
            <a:spLocks noChangeArrowheads="1"/>
          </p:cNvSpPr>
          <p:nvPr/>
        </p:nvSpPr>
        <p:spPr bwMode="auto">
          <a:xfrm>
            <a:off x="5272088" y="39624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7673" name="Oval 42">
            <a:hlinkHover r:id="rId21" action="ppaction://hlinksldjump"/>
          </p:cNvPr>
          <p:cNvSpPr>
            <a:spLocks noChangeArrowheads="1"/>
          </p:cNvSpPr>
          <p:nvPr/>
        </p:nvSpPr>
        <p:spPr bwMode="auto">
          <a:xfrm>
            <a:off x="6502400" y="53689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7674" name="Oval 45">
            <a:hlinkHover r:id="rId22" action="ppaction://hlinksldjump"/>
          </p:cNvPr>
          <p:cNvSpPr>
            <a:spLocks noChangeArrowheads="1"/>
          </p:cNvSpPr>
          <p:nvPr/>
        </p:nvSpPr>
        <p:spPr bwMode="auto">
          <a:xfrm>
            <a:off x="6821488" y="525621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7675" name="Oval 25">
            <a:hlinkHover r:id="rId23" action="ppaction://hlinksldjump"/>
          </p:cNvPr>
          <p:cNvSpPr>
            <a:spLocks noChangeArrowheads="1"/>
          </p:cNvSpPr>
          <p:nvPr/>
        </p:nvSpPr>
        <p:spPr bwMode="auto">
          <a:xfrm>
            <a:off x="4967288" y="410845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7676" name="Oval 36">
            <a:hlinkHover r:id="rId24" action="ppaction://hlinksldjump"/>
          </p:cNvPr>
          <p:cNvSpPr>
            <a:spLocks noChangeArrowheads="1"/>
          </p:cNvSpPr>
          <p:nvPr/>
        </p:nvSpPr>
        <p:spPr bwMode="auto">
          <a:xfrm>
            <a:off x="6948488" y="48688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7677" name="Oval 38">
            <a:hlinkHover r:id="rId25" action="ppaction://hlinksldjump"/>
          </p:cNvPr>
          <p:cNvSpPr>
            <a:spLocks noChangeArrowheads="1"/>
          </p:cNvSpPr>
          <p:nvPr/>
        </p:nvSpPr>
        <p:spPr bwMode="auto">
          <a:xfrm>
            <a:off x="6656388" y="44735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pic>
        <p:nvPicPr>
          <p:cNvPr id="27678" name="Picture 34" descr="C:\Users\pquakernac\Desktop\WLA_15x10cm_2013\tif\WLA_Brandis_10x15_100113.tif"/>
          <p:cNvPicPr>
            <a:picLocks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2051050"/>
            <a:ext cx="3028950" cy="200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0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28675" name="Rectangle 101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0"/>
            <a:ext cx="21796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28676" name="Text Box 104"/>
          <p:cNvSpPr>
            <a:spLocks noChangeArrowheads="1"/>
          </p:cNvSpPr>
          <p:nvPr>
            <p:ph type="title"/>
          </p:nvPr>
        </p:nvSpPr>
        <p:spPr>
          <a:xfrm>
            <a:off x="358775" y="188913"/>
            <a:ext cx="7526338" cy="550862"/>
          </a:xfrm>
          <a:noFill/>
        </p:spPr>
        <p:txBody>
          <a:bodyPr/>
          <a:lstStyle/>
          <a:p>
            <a:pPr marL="187325" indent="-187325" eaLnBrk="1" hangingPunct="1">
              <a:lnSpc>
                <a:spcPct val="11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de-DE" altLang="de-DE" smtClean="0"/>
              <a:t>Výrobní místa v Evropě</a:t>
            </a:r>
          </a:p>
        </p:txBody>
      </p:sp>
      <p:sp>
        <p:nvSpPr>
          <p:cNvPr id="28677" name="Rectangle 44"/>
          <p:cNvSpPr>
            <a:spLocks noChangeArrowheads="1"/>
          </p:cNvSpPr>
          <p:nvPr/>
        </p:nvSpPr>
        <p:spPr bwMode="auto">
          <a:xfrm>
            <a:off x="8027988" y="6092825"/>
            <a:ext cx="8636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800">
                <a:solidFill>
                  <a:schemeClr val="bg1"/>
                </a:solidFill>
                <a:hlinkClick r:id="rId3" action="ppaction://hlinksldjump"/>
              </a:rPr>
              <a:t>&gt; zpět</a:t>
            </a:r>
            <a:endParaRPr lang="en-US" altLang="de-DE" sz="800">
              <a:solidFill>
                <a:schemeClr val="bg1"/>
              </a:solidFill>
            </a:endParaRPr>
          </a:p>
        </p:txBody>
      </p:sp>
      <p:sp>
        <p:nvSpPr>
          <p:cNvPr id="28678" name="Rectangle 44"/>
          <p:cNvSpPr>
            <a:spLocks noChangeArrowheads="1"/>
          </p:cNvSpPr>
          <p:nvPr/>
        </p:nvSpPr>
        <p:spPr bwMode="auto">
          <a:xfrm>
            <a:off x="8027988" y="6092825"/>
            <a:ext cx="8636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800">
                <a:solidFill>
                  <a:schemeClr val="bg1"/>
                </a:solidFill>
                <a:hlinkClick r:id="rId3" action="ppaction://hlinksldjump"/>
              </a:rPr>
              <a:t>&gt; zpět</a:t>
            </a:r>
            <a:endParaRPr lang="en-US" altLang="de-DE" sz="800">
              <a:solidFill>
                <a:schemeClr val="bg1"/>
              </a:solidFill>
            </a:endParaRPr>
          </a:p>
        </p:txBody>
      </p:sp>
      <p:sp>
        <p:nvSpPr>
          <p:cNvPr id="28679" name="Text Box 106"/>
          <p:cNvSpPr txBox="1">
            <a:spLocks noChangeArrowheads="1"/>
          </p:cNvSpPr>
          <p:nvPr/>
        </p:nvSpPr>
        <p:spPr bwMode="auto">
          <a:xfrm>
            <a:off x="354013" y="4076700"/>
            <a:ext cx="3462337" cy="304800"/>
          </a:xfrm>
          <a:prstGeom prst="rect">
            <a:avLst/>
          </a:prstGeom>
          <a:solidFill>
            <a:srgbClr val="E8EC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000" b="1"/>
              <a:t>Hörmann KG Dissen, DE</a:t>
            </a:r>
          </a:p>
        </p:txBody>
      </p:sp>
      <p:pic>
        <p:nvPicPr>
          <p:cNvPr id="28680" name="Picture 26" descr="EUROPA_NE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1089025"/>
            <a:ext cx="5757863" cy="577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Oval 25"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5064125" y="4256088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8682" name="Oval 26"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5992813" y="50768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8683" name="Oval 27">
            <a:hlinkHover r:id="rId7" action="ppaction://hlinksldjump"/>
          </p:cNvPr>
          <p:cNvSpPr>
            <a:spLocks noChangeArrowheads="1"/>
          </p:cNvSpPr>
          <p:nvPr/>
        </p:nvSpPr>
        <p:spPr bwMode="auto">
          <a:xfrm>
            <a:off x="6113463" y="4256088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8684" name="Oval 28">
            <a:hlinkHover r:id="rId8" action="ppaction://hlinksldjump"/>
          </p:cNvPr>
          <p:cNvSpPr>
            <a:spLocks noChangeArrowheads="1"/>
          </p:cNvSpPr>
          <p:nvPr/>
        </p:nvSpPr>
        <p:spPr bwMode="auto">
          <a:xfrm>
            <a:off x="6175375" y="45434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8685" name="Oval 29">
            <a:hlinkHover r:id="rId9" action="ppaction://hlinksldjump"/>
          </p:cNvPr>
          <p:cNvSpPr>
            <a:spLocks noChangeArrowheads="1"/>
          </p:cNvSpPr>
          <p:nvPr/>
        </p:nvSpPr>
        <p:spPr bwMode="auto">
          <a:xfrm>
            <a:off x="6288088" y="47656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8686" name="Oval 30">
            <a:hlinkHover r:id="rId10" action="ppaction://hlinksldjump"/>
          </p:cNvPr>
          <p:cNvSpPr>
            <a:spLocks noChangeArrowheads="1"/>
          </p:cNvSpPr>
          <p:nvPr/>
        </p:nvSpPr>
        <p:spPr bwMode="auto">
          <a:xfrm>
            <a:off x="6292850" y="4870450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8687" name="Oval 31">
            <a:hlinkHover r:id="rId11" action="ppaction://hlinksldjump"/>
          </p:cNvPr>
          <p:cNvSpPr>
            <a:spLocks noChangeArrowheads="1"/>
          </p:cNvSpPr>
          <p:nvPr/>
        </p:nvSpPr>
        <p:spPr bwMode="auto">
          <a:xfrm>
            <a:off x="6573838" y="51530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8688" name="Oval 32">
            <a:hlinkHover r:id="rId12" action="ppaction://hlinksldjump"/>
          </p:cNvPr>
          <p:cNvSpPr>
            <a:spLocks noChangeArrowheads="1"/>
          </p:cNvSpPr>
          <p:nvPr/>
        </p:nvSpPr>
        <p:spPr bwMode="auto">
          <a:xfrm>
            <a:off x="6934200" y="525621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8689" name="Oval 34">
            <a:hlinkHover r:id="rId13" action="ppaction://hlinksldjump"/>
          </p:cNvPr>
          <p:cNvSpPr>
            <a:spLocks noChangeArrowheads="1"/>
          </p:cNvSpPr>
          <p:nvPr/>
        </p:nvSpPr>
        <p:spPr bwMode="auto">
          <a:xfrm>
            <a:off x="7667625" y="47164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8690" name="Oval 35">
            <a:hlinkHover r:id="rId14" action="ppaction://hlinksldjump"/>
          </p:cNvPr>
          <p:cNvSpPr>
            <a:spLocks noChangeArrowheads="1"/>
          </p:cNvSpPr>
          <p:nvPr/>
        </p:nvSpPr>
        <p:spPr bwMode="auto">
          <a:xfrm>
            <a:off x="7040563" y="46831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8691" name="Oval 36">
            <a:hlinkHover r:id="rId15" action="ppaction://hlinksldjump"/>
          </p:cNvPr>
          <p:cNvSpPr>
            <a:spLocks noChangeArrowheads="1"/>
          </p:cNvSpPr>
          <p:nvPr/>
        </p:nvSpPr>
        <p:spPr bwMode="auto">
          <a:xfrm>
            <a:off x="6896100" y="47545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8692" name="Oval 37">
            <a:hlinkHover r:id="rId16" action="ppaction://hlinksldjump"/>
          </p:cNvPr>
          <p:cNvSpPr>
            <a:spLocks noChangeArrowheads="1"/>
          </p:cNvSpPr>
          <p:nvPr/>
        </p:nvSpPr>
        <p:spPr bwMode="auto">
          <a:xfrm>
            <a:off x="6611938" y="4337050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8693" name="Oval 38">
            <a:hlinkHover r:id="rId17" action="ppaction://hlinksldjump"/>
          </p:cNvPr>
          <p:cNvSpPr>
            <a:spLocks noChangeArrowheads="1"/>
          </p:cNvSpPr>
          <p:nvPr/>
        </p:nvSpPr>
        <p:spPr bwMode="auto">
          <a:xfrm>
            <a:off x="6684963" y="4408488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8694" name="Oval 39">
            <a:hlinkHover r:id="rId18" action="ppaction://hlinksldjump"/>
          </p:cNvPr>
          <p:cNvSpPr>
            <a:spLocks noChangeArrowheads="1"/>
          </p:cNvSpPr>
          <p:nvPr/>
        </p:nvSpPr>
        <p:spPr bwMode="auto">
          <a:xfrm>
            <a:off x="6426200" y="44354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8695" name="Oval 40">
            <a:hlinkHover r:id="rId19" action="ppaction://hlinksldjump"/>
          </p:cNvPr>
          <p:cNvSpPr>
            <a:spLocks noChangeArrowheads="1"/>
          </p:cNvSpPr>
          <p:nvPr/>
        </p:nvSpPr>
        <p:spPr bwMode="auto">
          <a:xfrm>
            <a:off x="6426200" y="45434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8696" name="Oval 41">
            <a:hlinkHover r:id="rId20" action="ppaction://hlinksldjump"/>
          </p:cNvPr>
          <p:cNvSpPr>
            <a:spLocks noChangeArrowheads="1"/>
          </p:cNvSpPr>
          <p:nvPr/>
        </p:nvSpPr>
        <p:spPr bwMode="auto">
          <a:xfrm>
            <a:off x="5272088" y="39624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8697" name="Oval 42">
            <a:hlinkHover r:id="rId21" action="ppaction://hlinksldjump"/>
          </p:cNvPr>
          <p:cNvSpPr>
            <a:spLocks noChangeArrowheads="1"/>
          </p:cNvSpPr>
          <p:nvPr/>
        </p:nvSpPr>
        <p:spPr bwMode="auto">
          <a:xfrm>
            <a:off x="6502400" y="53689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8698" name="Oval 45">
            <a:hlinkHover r:id="rId22" action="ppaction://hlinksldjump"/>
          </p:cNvPr>
          <p:cNvSpPr>
            <a:spLocks noChangeArrowheads="1"/>
          </p:cNvSpPr>
          <p:nvPr/>
        </p:nvSpPr>
        <p:spPr bwMode="auto">
          <a:xfrm>
            <a:off x="6821488" y="525621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8699" name="Oval 25">
            <a:hlinkHover r:id="rId23" action="ppaction://hlinksldjump"/>
          </p:cNvPr>
          <p:cNvSpPr>
            <a:spLocks noChangeArrowheads="1"/>
          </p:cNvSpPr>
          <p:nvPr/>
        </p:nvSpPr>
        <p:spPr bwMode="auto">
          <a:xfrm>
            <a:off x="4967288" y="410845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8700" name="Oval 36">
            <a:hlinkHover r:id="rId24" action="ppaction://hlinksldjump"/>
          </p:cNvPr>
          <p:cNvSpPr>
            <a:spLocks noChangeArrowheads="1"/>
          </p:cNvSpPr>
          <p:nvPr/>
        </p:nvSpPr>
        <p:spPr bwMode="auto">
          <a:xfrm>
            <a:off x="6948488" y="48688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8701" name="Oval 38">
            <a:hlinkHover r:id="rId25" action="ppaction://hlinksldjump"/>
          </p:cNvPr>
          <p:cNvSpPr>
            <a:spLocks noChangeArrowheads="1"/>
          </p:cNvSpPr>
          <p:nvPr/>
        </p:nvSpPr>
        <p:spPr bwMode="auto">
          <a:xfrm>
            <a:off x="6656388" y="44735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pic>
        <p:nvPicPr>
          <p:cNvPr id="28702" name="Picture 34" descr="C:\Users\pquakernac\Desktop\WLA_15x10cm_2013\tif\WLA_Dissen_10x15_100113.tif"/>
          <p:cNvPicPr>
            <a:picLocks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2065338"/>
            <a:ext cx="3008312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0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29699" name="Rectangle 101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0"/>
            <a:ext cx="21796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29700" name="Text Box 103"/>
          <p:cNvSpPr>
            <a:spLocks noChangeArrowheads="1"/>
          </p:cNvSpPr>
          <p:nvPr>
            <p:ph type="title"/>
          </p:nvPr>
        </p:nvSpPr>
        <p:spPr>
          <a:xfrm>
            <a:off x="358775" y="188913"/>
            <a:ext cx="7526338" cy="550862"/>
          </a:xfrm>
          <a:noFill/>
        </p:spPr>
        <p:txBody>
          <a:bodyPr/>
          <a:lstStyle/>
          <a:p>
            <a:pPr marL="187325" indent="-187325" eaLnBrk="1" hangingPunct="1">
              <a:lnSpc>
                <a:spcPct val="11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de-DE" altLang="de-DE" smtClean="0"/>
              <a:t>Výrobní místa v Evropě</a:t>
            </a:r>
          </a:p>
        </p:txBody>
      </p:sp>
      <p:sp>
        <p:nvSpPr>
          <p:cNvPr id="29701" name="Rectangle 44"/>
          <p:cNvSpPr>
            <a:spLocks noChangeArrowheads="1"/>
          </p:cNvSpPr>
          <p:nvPr/>
        </p:nvSpPr>
        <p:spPr bwMode="auto">
          <a:xfrm>
            <a:off x="8027988" y="6092825"/>
            <a:ext cx="8636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800">
                <a:solidFill>
                  <a:schemeClr val="bg1"/>
                </a:solidFill>
                <a:hlinkClick r:id="rId3" action="ppaction://hlinksldjump"/>
              </a:rPr>
              <a:t>&gt; zpět</a:t>
            </a:r>
            <a:endParaRPr lang="en-US" altLang="de-DE" sz="800">
              <a:solidFill>
                <a:schemeClr val="bg1"/>
              </a:solidFill>
            </a:endParaRPr>
          </a:p>
        </p:txBody>
      </p:sp>
      <p:sp>
        <p:nvSpPr>
          <p:cNvPr id="29702" name="Rectangle 44"/>
          <p:cNvSpPr>
            <a:spLocks noChangeArrowheads="1"/>
          </p:cNvSpPr>
          <p:nvPr/>
        </p:nvSpPr>
        <p:spPr bwMode="auto">
          <a:xfrm>
            <a:off x="8027988" y="6092825"/>
            <a:ext cx="8636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800">
                <a:solidFill>
                  <a:schemeClr val="bg1"/>
                </a:solidFill>
                <a:hlinkClick r:id="rId3" action="ppaction://hlinksldjump"/>
              </a:rPr>
              <a:t>&gt; zpět</a:t>
            </a:r>
            <a:endParaRPr lang="en-US" altLang="de-DE" sz="800">
              <a:solidFill>
                <a:schemeClr val="bg1"/>
              </a:solidFill>
            </a:endParaRPr>
          </a:p>
        </p:txBody>
      </p:sp>
      <p:sp>
        <p:nvSpPr>
          <p:cNvPr id="29703" name="Text Box 105"/>
          <p:cNvSpPr txBox="1">
            <a:spLocks noChangeArrowheads="1"/>
          </p:cNvSpPr>
          <p:nvPr/>
        </p:nvSpPr>
        <p:spPr bwMode="auto">
          <a:xfrm>
            <a:off x="352425" y="4068763"/>
            <a:ext cx="3463925" cy="304800"/>
          </a:xfrm>
          <a:prstGeom prst="rect">
            <a:avLst/>
          </a:prstGeom>
          <a:solidFill>
            <a:srgbClr val="E8EC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000" b="1"/>
              <a:t>Hörmann KG Eckelhausen, DE</a:t>
            </a:r>
          </a:p>
        </p:txBody>
      </p:sp>
      <p:pic>
        <p:nvPicPr>
          <p:cNvPr id="29704" name="Picture 26" descr="EUROPA_NE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1089025"/>
            <a:ext cx="5757863" cy="577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5" name="Oval 25"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5064125" y="4256088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9706" name="Oval 26"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5992813" y="50768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9707" name="Oval 27">
            <a:hlinkHover r:id="rId7" action="ppaction://hlinksldjump"/>
          </p:cNvPr>
          <p:cNvSpPr>
            <a:spLocks noChangeArrowheads="1"/>
          </p:cNvSpPr>
          <p:nvPr/>
        </p:nvSpPr>
        <p:spPr bwMode="auto">
          <a:xfrm>
            <a:off x="6113463" y="4256088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9708" name="Oval 28">
            <a:hlinkHover r:id="rId8" action="ppaction://hlinksldjump"/>
          </p:cNvPr>
          <p:cNvSpPr>
            <a:spLocks noChangeArrowheads="1"/>
          </p:cNvSpPr>
          <p:nvPr/>
        </p:nvSpPr>
        <p:spPr bwMode="auto">
          <a:xfrm>
            <a:off x="6175375" y="45434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9709" name="Oval 29">
            <a:hlinkHover r:id="rId9" action="ppaction://hlinksldjump"/>
          </p:cNvPr>
          <p:cNvSpPr>
            <a:spLocks noChangeArrowheads="1"/>
          </p:cNvSpPr>
          <p:nvPr/>
        </p:nvSpPr>
        <p:spPr bwMode="auto">
          <a:xfrm>
            <a:off x="6288088" y="47656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9710" name="Oval 30">
            <a:hlinkHover r:id="rId10" action="ppaction://hlinksldjump"/>
          </p:cNvPr>
          <p:cNvSpPr>
            <a:spLocks noChangeArrowheads="1"/>
          </p:cNvSpPr>
          <p:nvPr/>
        </p:nvSpPr>
        <p:spPr bwMode="auto">
          <a:xfrm>
            <a:off x="6292850" y="4870450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9711" name="Oval 31">
            <a:hlinkHover r:id="rId11" action="ppaction://hlinksldjump"/>
          </p:cNvPr>
          <p:cNvSpPr>
            <a:spLocks noChangeArrowheads="1"/>
          </p:cNvSpPr>
          <p:nvPr/>
        </p:nvSpPr>
        <p:spPr bwMode="auto">
          <a:xfrm>
            <a:off x="6573838" y="51530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9712" name="Oval 32">
            <a:hlinkHover r:id="rId12" action="ppaction://hlinksldjump"/>
          </p:cNvPr>
          <p:cNvSpPr>
            <a:spLocks noChangeArrowheads="1"/>
          </p:cNvSpPr>
          <p:nvPr/>
        </p:nvSpPr>
        <p:spPr bwMode="auto">
          <a:xfrm>
            <a:off x="6934200" y="525621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9713" name="Oval 34">
            <a:hlinkHover r:id="rId13" action="ppaction://hlinksldjump"/>
          </p:cNvPr>
          <p:cNvSpPr>
            <a:spLocks noChangeArrowheads="1"/>
          </p:cNvSpPr>
          <p:nvPr/>
        </p:nvSpPr>
        <p:spPr bwMode="auto">
          <a:xfrm>
            <a:off x="7667625" y="47164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9714" name="Oval 35">
            <a:hlinkHover r:id="rId14" action="ppaction://hlinksldjump"/>
          </p:cNvPr>
          <p:cNvSpPr>
            <a:spLocks noChangeArrowheads="1"/>
          </p:cNvSpPr>
          <p:nvPr/>
        </p:nvSpPr>
        <p:spPr bwMode="auto">
          <a:xfrm>
            <a:off x="7040563" y="46831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9715" name="Oval 36">
            <a:hlinkHover r:id="rId15" action="ppaction://hlinksldjump"/>
          </p:cNvPr>
          <p:cNvSpPr>
            <a:spLocks noChangeArrowheads="1"/>
          </p:cNvSpPr>
          <p:nvPr/>
        </p:nvSpPr>
        <p:spPr bwMode="auto">
          <a:xfrm>
            <a:off x="6896100" y="47545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9716" name="Oval 37">
            <a:hlinkHover r:id="rId16" action="ppaction://hlinksldjump"/>
          </p:cNvPr>
          <p:cNvSpPr>
            <a:spLocks noChangeArrowheads="1"/>
          </p:cNvSpPr>
          <p:nvPr/>
        </p:nvSpPr>
        <p:spPr bwMode="auto">
          <a:xfrm>
            <a:off x="6611938" y="4337050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9717" name="Oval 38">
            <a:hlinkHover r:id="rId17" action="ppaction://hlinksldjump"/>
          </p:cNvPr>
          <p:cNvSpPr>
            <a:spLocks noChangeArrowheads="1"/>
          </p:cNvSpPr>
          <p:nvPr/>
        </p:nvSpPr>
        <p:spPr bwMode="auto">
          <a:xfrm>
            <a:off x="6684963" y="4408488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9718" name="Oval 39">
            <a:hlinkHover r:id="rId18" action="ppaction://hlinksldjump"/>
          </p:cNvPr>
          <p:cNvSpPr>
            <a:spLocks noChangeArrowheads="1"/>
          </p:cNvSpPr>
          <p:nvPr/>
        </p:nvSpPr>
        <p:spPr bwMode="auto">
          <a:xfrm>
            <a:off x="6426200" y="44354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9719" name="Oval 40">
            <a:hlinkHover r:id="rId19" action="ppaction://hlinksldjump"/>
          </p:cNvPr>
          <p:cNvSpPr>
            <a:spLocks noChangeArrowheads="1"/>
          </p:cNvSpPr>
          <p:nvPr/>
        </p:nvSpPr>
        <p:spPr bwMode="auto">
          <a:xfrm>
            <a:off x="6426200" y="45434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9720" name="Oval 41">
            <a:hlinkHover r:id="rId20" action="ppaction://hlinksldjump"/>
          </p:cNvPr>
          <p:cNvSpPr>
            <a:spLocks noChangeArrowheads="1"/>
          </p:cNvSpPr>
          <p:nvPr/>
        </p:nvSpPr>
        <p:spPr bwMode="auto">
          <a:xfrm>
            <a:off x="5272088" y="39624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9721" name="Oval 42">
            <a:hlinkHover r:id="rId21" action="ppaction://hlinksldjump"/>
          </p:cNvPr>
          <p:cNvSpPr>
            <a:spLocks noChangeArrowheads="1"/>
          </p:cNvSpPr>
          <p:nvPr/>
        </p:nvSpPr>
        <p:spPr bwMode="auto">
          <a:xfrm>
            <a:off x="6502400" y="53689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9722" name="Oval 45">
            <a:hlinkHover r:id="rId22" action="ppaction://hlinksldjump"/>
          </p:cNvPr>
          <p:cNvSpPr>
            <a:spLocks noChangeArrowheads="1"/>
          </p:cNvSpPr>
          <p:nvPr/>
        </p:nvSpPr>
        <p:spPr bwMode="auto">
          <a:xfrm>
            <a:off x="6821488" y="525621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9723" name="Oval 25">
            <a:hlinkHover r:id="rId23" action="ppaction://hlinksldjump"/>
          </p:cNvPr>
          <p:cNvSpPr>
            <a:spLocks noChangeArrowheads="1"/>
          </p:cNvSpPr>
          <p:nvPr/>
        </p:nvSpPr>
        <p:spPr bwMode="auto">
          <a:xfrm>
            <a:off x="4967288" y="410845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9724" name="Oval 36">
            <a:hlinkHover r:id="rId24" action="ppaction://hlinksldjump"/>
          </p:cNvPr>
          <p:cNvSpPr>
            <a:spLocks noChangeArrowheads="1"/>
          </p:cNvSpPr>
          <p:nvPr/>
        </p:nvSpPr>
        <p:spPr bwMode="auto">
          <a:xfrm>
            <a:off x="6948488" y="48688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9725" name="Oval 38">
            <a:hlinkHover r:id="rId25" action="ppaction://hlinksldjump"/>
          </p:cNvPr>
          <p:cNvSpPr>
            <a:spLocks noChangeArrowheads="1"/>
          </p:cNvSpPr>
          <p:nvPr/>
        </p:nvSpPr>
        <p:spPr bwMode="auto">
          <a:xfrm>
            <a:off x="6656388" y="44735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pic>
        <p:nvPicPr>
          <p:cNvPr id="29726" name="Picture 34" descr="C:\Users\pquakernac\Desktop\WLA_15x10cm_2013\tif\WLA_Eckelhausen_10x15_100113.tif"/>
          <p:cNvPicPr>
            <a:picLocks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2060575"/>
            <a:ext cx="3009900" cy="200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00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30723" name="Rectangle 101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0"/>
            <a:ext cx="21796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30724" name="Text Box 103"/>
          <p:cNvSpPr>
            <a:spLocks noChangeArrowheads="1"/>
          </p:cNvSpPr>
          <p:nvPr>
            <p:ph type="title"/>
          </p:nvPr>
        </p:nvSpPr>
        <p:spPr>
          <a:xfrm>
            <a:off x="358775" y="188913"/>
            <a:ext cx="7526338" cy="550862"/>
          </a:xfrm>
          <a:noFill/>
        </p:spPr>
        <p:txBody>
          <a:bodyPr/>
          <a:lstStyle/>
          <a:p>
            <a:pPr marL="187325" indent="-187325" eaLnBrk="1" hangingPunct="1">
              <a:lnSpc>
                <a:spcPct val="11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de-DE" altLang="de-DE" smtClean="0"/>
              <a:t>Výrobní místa v Evropě</a:t>
            </a:r>
          </a:p>
        </p:txBody>
      </p:sp>
      <p:sp>
        <p:nvSpPr>
          <p:cNvPr id="30725" name="Rectangle 44"/>
          <p:cNvSpPr>
            <a:spLocks noChangeArrowheads="1"/>
          </p:cNvSpPr>
          <p:nvPr/>
        </p:nvSpPr>
        <p:spPr bwMode="auto">
          <a:xfrm>
            <a:off x="8027988" y="6092825"/>
            <a:ext cx="8636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800">
                <a:solidFill>
                  <a:schemeClr val="bg1"/>
                </a:solidFill>
                <a:hlinkClick r:id="rId3" action="ppaction://hlinksldjump"/>
              </a:rPr>
              <a:t>&gt; zpět</a:t>
            </a:r>
            <a:endParaRPr lang="en-US" altLang="de-DE" sz="800">
              <a:solidFill>
                <a:schemeClr val="bg1"/>
              </a:solidFill>
            </a:endParaRPr>
          </a:p>
        </p:txBody>
      </p:sp>
      <p:sp>
        <p:nvSpPr>
          <p:cNvPr id="30726" name="Rectangle 44"/>
          <p:cNvSpPr>
            <a:spLocks noChangeArrowheads="1"/>
          </p:cNvSpPr>
          <p:nvPr/>
        </p:nvSpPr>
        <p:spPr bwMode="auto">
          <a:xfrm>
            <a:off x="8027988" y="6092825"/>
            <a:ext cx="8636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800">
                <a:solidFill>
                  <a:schemeClr val="bg1"/>
                </a:solidFill>
                <a:hlinkClick r:id="rId3" action="ppaction://hlinksldjump"/>
              </a:rPr>
              <a:t>&gt; zpět</a:t>
            </a:r>
            <a:endParaRPr lang="en-US" altLang="de-DE" sz="800">
              <a:solidFill>
                <a:schemeClr val="bg1"/>
              </a:solidFill>
            </a:endParaRPr>
          </a:p>
        </p:txBody>
      </p:sp>
      <p:sp>
        <p:nvSpPr>
          <p:cNvPr id="30727" name="Text Box 105"/>
          <p:cNvSpPr txBox="1">
            <a:spLocks noChangeArrowheads="1"/>
          </p:cNvSpPr>
          <p:nvPr/>
        </p:nvSpPr>
        <p:spPr bwMode="auto">
          <a:xfrm>
            <a:off x="352425" y="4060825"/>
            <a:ext cx="3463925" cy="304800"/>
          </a:xfrm>
          <a:prstGeom prst="rect">
            <a:avLst/>
          </a:prstGeom>
          <a:solidFill>
            <a:srgbClr val="E8EC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000" b="1"/>
              <a:t>Hörmann KG Freisen, DE</a:t>
            </a:r>
          </a:p>
        </p:txBody>
      </p:sp>
      <p:pic>
        <p:nvPicPr>
          <p:cNvPr id="30728" name="Picture 26" descr="EUROPA_NE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1089025"/>
            <a:ext cx="5757863" cy="577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Oval 25"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5064125" y="4256088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0730" name="Oval 26"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5992813" y="50768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0731" name="Oval 27">
            <a:hlinkHover r:id="rId7" action="ppaction://hlinksldjump"/>
          </p:cNvPr>
          <p:cNvSpPr>
            <a:spLocks noChangeArrowheads="1"/>
          </p:cNvSpPr>
          <p:nvPr/>
        </p:nvSpPr>
        <p:spPr bwMode="auto">
          <a:xfrm>
            <a:off x="6113463" y="4256088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0732" name="Oval 28">
            <a:hlinkHover r:id="rId8" action="ppaction://hlinksldjump"/>
          </p:cNvPr>
          <p:cNvSpPr>
            <a:spLocks noChangeArrowheads="1"/>
          </p:cNvSpPr>
          <p:nvPr/>
        </p:nvSpPr>
        <p:spPr bwMode="auto">
          <a:xfrm>
            <a:off x="6175375" y="45434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0733" name="Oval 29">
            <a:hlinkHover r:id="rId9" action="ppaction://hlinksldjump"/>
          </p:cNvPr>
          <p:cNvSpPr>
            <a:spLocks noChangeArrowheads="1"/>
          </p:cNvSpPr>
          <p:nvPr/>
        </p:nvSpPr>
        <p:spPr bwMode="auto">
          <a:xfrm>
            <a:off x="6288088" y="47656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0734" name="Oval 30">
            <a:hlinkHover r:id="rId10" action="ppaction://hlinksldjump"/>
          </p:cNvPr>
          <p:cNvSpPr>
            <a:spLocks noChangeArrowheads="1"/>
          </p:cNvSpPr>
          <p:nvPr/>
        </p:nvSpPr>
        <p:spPr bwMode="auto">
          <a:xfrm>
            <a:off x="6292850" y="4870450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0735" name="Oval 31">
            <a:hlinkHover r:id="rId11" action="ppaction://hlinksldjump"/>
          </p:cNvPr>
          <p:cNvSpPr>
            <a:spLocks noChangeArrowheads="1"/>
          </p:cNvSpPr>
          <p:nvPr/>
        </p:nvSpPr>
        <p:spPr bwMode="auto">
          <a:xfrm>
            <a:off x="6573838" y="51530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0736" name="Oval 32">
            <a:hlinkHover r:id="rId12" action="ppaction://hlinksldjump"/>
          </p:cNvPr>
          <p:cNvSpPr>
            <a:spLocks noChangeArrowheads="1"/>
          </p:cNvSpPr>
          <p:nvPr/>
        </p:nvSpPr>
        <p:spPr bwMode="auto">
          <a:xfrm>
            <a:off x="6934200" y="525621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0737" name="Oval 34">
            <a:hlinkHover r:id="rId13" action="ppaction://hlinksldjump"/>
          </p:cNvPr>
          <p:cNvSpPr>
            <a:spLocks noChangeArrowheads="1"/>
          </p:cNvSpPr>
          <p:nvPr/>
        </p:nvSpPr>
        <p:spPr bwMode="auto">
          <a:xfrm>
            <a:off x="7667625" y="47164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0738" name="Oval 35">
            <a:hlinkHover r:id="rId14" action="ppaction://hlinksldjump"/>
          </p:cNvPr>
          <p:cNvSpPr>
            <a:spLocks noChangeArrowheads="1"/>
          </p:cNvSpPr>
          <p:nvPr/>
        </p:nvSpPr>
        <p:spPr bwMode="auto">
          <a:xfrm>
            <a:off x="7040563" y="46831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0739" name="Oval 36">
            <a:hlinkHover r:id="rId15" action="ppaction://hlinksldjump"/>
          </p:cNvPr>
          <p:cNvSpPr>
            <a:spLocks noChangeArrowheads="1"/>
          </p:cNvSpPr>
          <p:nvPr/>
        </p:nvSpPr>
        <p:spPr bwMode="auto">
          <a:xfrm>
            <a:off x="6896100" y="47545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0740" name="Oval 37">
            <a:hlinkHover r:id="rId16" action="ppaction://hlinksldjump"/>
          </p:cNvPr>
          <p:cNvSpPr>
            <a:spLocks noChangeArrowheads="1"/>
          </p:cNvSpPr>
          <p:nvPr/>
        </p:nvSpPr>
        <p:spPr bwMode="auto">
          <a:xfrm>
            <a:off x="6611938" y="4337050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0741" name="Oval 38">
            <a:hlinkHover r:id="rId17" action="ppaction://hlinksldjump"/>
          </p:cNvPr>
          <p:cNvSpPr>
            <a:spLocks noChangeArrowheads="1"/>
          </p:cNvSpPr>
          <p:nvPr/>
        </p:nvSpPr>
        <p:spPr bwMode="auto">
          <a:xfrm>
            <a:off x="6684963" y="4408488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0742" name="Oval 39">
            <a:hlinkHover r:id="rId18" action="ppaction://hlinksldjump"/>
          </p:cNvPr>
          <p:cNvSpPr>
            <a:spLocks noChangeArrowheads="1"/>
          </p:cNvSpPr>
          <p:nvPr/>
        </p:nvSpPr>
        <p:spPr bwMode="auto">
          <a:xfrm>
            <a:off x="6426200" y="44354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0743" name="Oval 40">
            <a:hlinkHover r:id="rId19" action="ppaction://hlinksldjump"/>
          </p:cNvPr>
          <p:cNvSpPr>
            <a:spLocks noChangeArrowheads="1"/>
          </p:cNvSpPr>
          <p:nvPr/>
        </p:nvSpPr>
        <p:spPr bwMode="auto">
          <a:xfrm>
            <a:off x="6426200" y="45434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0744" name="Oval 41">
            <a:hlinkHover r:id="rId20" action="ppaction://hlinksldjump"/>
          </p:cNvPr>
          <p:cNvSpPr>
            <a:spLocks noChangeArrowheads="1"/>
          </p:cNvSpPr>
          <p:nvPr/>
        </p:nvSpPr>
        <p:spPr bwMode="auto">
          <a:xfrm>
            <a:off x="5272088" y="39624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0745" name="Oval 42">
            <a:hlinkHover r:id="rId21" action="ppaction://hlinksldjump"/>
          </p:cNvPr>
          <p:cNvSpPr>
            <a:spLocks noChangeArrowheads="1"/>
          </p:cNvSpPr>
          <p:nvPr/>
        </p:nvSpPr>
        <p:spPr bwMode="auto">
          <a:xfrm>
            <a:off x="6502400" y="53689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0746" name="Oval 45">
            <a:hlinkHover r:id="rId22" action="ppaction://hlinksldjump"/>
          </p:cNvPr>
          <p:cNvSpPr>
            <a:spLocks noChangeArrowheads="1"/>
          </p:cNvSpPr>
          <p:nvPr/>
        </p:nvSpPr>
        <p:spPr bwMode="auto">
          <a:xfrm>
            <a:off x="6821488" y="525621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0747" name="Oval 25">
            <a:hlinkHover r:id="rId23" action="ppaction://hlinksldjump"/>
          </p:cNvPr>
          <p:cNvSpPr>
            <a:spLocks noChangeArrowheads="1"/>
          </p:cNvSpPr>
          <p:nvPr/>
        </p:nvSpPr>
        <p:spPr bwMode="auto">
          <a:xfrm>
            <a:off x="4967288" y="410845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0748" name="Oval 36">
            <a:hlinkHover r:id="rId24" action="ppaction://hlinksldjump"/>
          </p:cNvPr>
          <p:cNvSpPr>
            <a:spLocks noChangeArrowheads="1"/>
          </p:cNvSpPr>
          <p:nvPr/>
        </p:nvSpPr>
        <p:spPr bwMode="auto">
          <a:xfrm>
            <a:off x="6948488" y="48688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0749" name="Oval 38">
            <a:hlinkHover r:id="rId25" action="ppaction://hlinksldjump"/>
          </p:cNvPr>
          <p:cNvSpPr>
            <a:spLocks noChangeArrowheads="1"/>
          </p:cNvSpPr>
          <p:nvPr/>
        </p:nvSpPr>
        <p:spPr bwMode="auto">
          <a:xfrm>
            <a:off x="6656388" y="44735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pic>
        <p:nvPicPr>
          <p:cNvPr id="30750" name="Picture 34" descr="C:\Users\pquakernac\Desktop\WLA_15x10cm_2013\tif\WLA_Freisen_10x15_100113.tif"/>
          <p:cNvPicPr>
            <a:picLocks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2052638"/>
            <a:ext cx="3009900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0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31747" name="Rectangle 101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0"/>
            <a:ext cx="21796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31748" name="Text Box 103"/>
          <p:cNvSpPr>
            <a:spLocks noChangeArrowheads="1"/>
          </p:cNvSpPr>
          <p:nvPr>
            <p:ph type="title"/>
          </p:nvPr>
        </p:nvSpPr>
        <p:spPr>
          <a:xfrm>
            <a:off x="358775" y="188913"/>
            <a:ext cx="7526338" cy="550862"/>
          </a:xfrm>
          <a:noFill/>
        </p:spPr>
        <p:txBody>
          <a:bodyPr/>
          <a:lstStyle/>
          <a:p>
            <a:pPr marL="187325" indent="-187325" eaLnBrk="1" hangingPunct="1">
              <a:lnSpc>
                <a:spcPct val="11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de-DE" altLang="de-DE" smtClean="0"/>
              <a:t>Výrobní místa v Evropě</a:t>
            </a:r>
          </a:p>
        </p:txBody>
      </p:sp>
      <p:sp>
        <p:nvSpPr>
          <p:cNvPr id="31749" name="Rectangle 44"/>
          <p:cNvSpPr>
            <a:spLocks noChangeArrowheads="1"/>
          </p:cNvSpPr>
          <p:nvPr/>
        </p:nvSpPr>
        <p:spPr bwMode="auto">
          <a:xfrm>
            <a:off x="8027988" y="6092825"/>
            <a:ext cx="8636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800">
                <a:solidFill>
                  <a:schemeClr val="bg1"/>
                </a:solidFill>
                <a:hlinkClick r:id="rId3" action="ppaction://hlinksldjump"/>
              </a:rPr>
              <a:t>&gt; zpět</a:t>
            </a:r>
            <a:endParaRPr lang="en-US" altLang="de-DE" sz="800">
              <a:solidFill>
                <a:schemeClr val="bg1"/>
              </a:solidFill>
            </a:endParaRPr>
          </a:p>
        </p:txBody>
      </p:sp>
      <p:sp>
        <p:nvSpPr>
          <p:cNvPr id="31750" name="Rectangle 44"/>
          <p:cNvSpPr>
            <a:spLocks noChangeArrowheads="1"/>
          </p:cNvSpPr>
          <p:nvPr/>
        </p:nvSpPr>
        <p:spPr bwMode="auto">
          <a:xfrm>
            <a:off x="8027988" y="6092825"/>
            <a:ext cx="8636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800">
                <a:solidFill>
                  <a:schemeClr val="bg1"/>
                </a:solidFill>
                <a:hlinkClick r:id="rId3" action="ppaction://hlinksldjump"/>
              </a:rPr>
              <a:t>&gt; zpět</a:t>
            </a:r>
            <a:endParaRPr lang="en-US" altLang="de-DE" sz="800">
              <a:solidFill>
                <a:schemeClr val="bg1"/>
              </a:solidFill>
            </a:endParaRPr>
          </a:p>
        </p:txBody>
      </p:sp>
      <p:sp>
        <p:nvSpPr>
          <p:cNvPr id="31751" name="Text Box 104"/>
          <p:cNvSpPr txBox="1">
            <a:spLocks noChangeArrowheads="1"/>
          </p:cNvSpPr>
          <p:nvPr/>
        </p:nvSpPr>
        <p:spPr bwMode="auto">
          <a:xfrm>
            <a:off x="357188" y="4060825"/>
            <a:ext cx="3459162" cy="304800"/>
          </a:xfrm>
          <a:prstGeom prst="rect">
            <a:avLst/>
          </a:prstGeom>
          <a:solidFill>
            <a:srgbClr val="E8EC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000" b="1"/>
              <a:t>Hörmann KG Ichtershausen, DE</a:t>
            </a:r>
          </a:p>
        </p:txBody>
      </p:sp>
      <p:pic>
        <p:nvPicPr>
          <p:cNvPr id="31752" name="Picture 26" descr="EUROPA_NE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1089025"/>
            <a:ext cx="5757863" cy="577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Oval 25"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5064125" y="4256088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1754" name="Oval 26"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5992813" y="50768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1755" name="Oval 27">
            <a:hlinkHover r:id="rId7" action="ppaction://hlinksldjump"/>
          </p:cNvPr>
          <p:cNvSpPr>
            <a:spLocks noChangeArrowheads="1"/>
          </p:cNvSpPr>
          <p:nvPr/>
        </p:nvSpPr>
        <p:spPr bwMode="auto">
          <a:xfrm>
            <a:off x="6113463" y="4256088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1756" name="Oval 28">
            <a:hlinkHover r:id="rId8" action="ppaction://hlinksldjump"/>
          </p:cNvPr>
          <p:cNvSpPr>
            <a:spLocks noChangeArrowheads="1"/>
          </p:cNvSpPr>
          <p:nvPr/>
        </p:nvSpPr>
        <p:spPr bwMode="auto">
          <a:xfrm>
            <a:off x="6175375" y="45434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1757" name="Oval 29">
            <a:hlinkHover r:id="rId9" action="ppaction://hlinksldjump"/>
          </p:cNvPr>
          <p:cNvSpPr>
            <a:spLocks noChangeArrowheads="1"/>
          </p:cNvSpPr>
          <p:nvPr/>
        </p:nvSpPr>
        <p:spPr bwMode="auto">
          <a:xfrm>
            <a:off x="6288088" y="47656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1758" name="Oval 30">
            <a:hlinkHover r:id="rId10" action="ppaction://hlinksldjump"/>
          </p:cNvPr>
          <p:cNvSpPr>
            <a:spLocks noChangeArrowheads="1"/>
          </p:cNvSpPr>
          <p:nvPr/>
        </p:nvSpPr>
        <p:spPr bwMode="auto">
          <a:xfrm>
            <a:off x="6292850" y="4870450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1759" name="Oval 31">
            <a:hlinkHover r:id="rId11" action="ppaction://hlinksldjump"/>
          </p:cNvPr>
          <p:cNvSpPr>
            <a:spLocks noChangeArrowheads="1"/>
          </p:cNvSpPr>
          <p:nvPr/>
        </p:nvSpPr>
        <p:spPr bwMode="auto">
          <a:xfrm>
            <a:off x="6573838" y="51530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1760" name="Oval 32">
            <a:hlinkHover r:id="rId12" action="ppaction://hlinksldjump"/>
          </p:cNvPr>
          <p:cNvSpPr>
            <a:spLocks noChangeArrowheads="1"/>
          </p:cNvSpPr>
          <p:nvPr/>
        </p:nvSpPr>
        <p:spPr bwMode="auto">
          <a:xfrm>
            <a:off x="6934200" y="525621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1761" name="Oval 34">
            <a:hlinkHover r:id="rId13" action="ppaction://hlinksldjump"/>
          </p:cNvPr>
          <p:cNvSpPr>
            <a:spLocks noChangeArrowheads="1"/>
          </p:cNvSpPr>
          <p:nvPr/>
        </p:nvSpPr>
        <p:spPr bwMode="auto">
          <a:xfrm>
            <a:off x="7667625" y="47164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1762" name="Oval 35">
            <a:hlinkHover r:id="rId14" action="ppaction://hlinksldjump"/>
          </p:cNvPr>
          <p:cNvSpPr>
            <a:spLocks noChangeArrowheads="1"/>
          </p:cNvSpPr>
          <p:nvPr/>
        </p:nvSpPr>
        <p:spPr bwMode="auto">
          <a:xfrm>
            <a:off x="7040563" y="46831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1763" name="Oval 36">
            <a:hlinkHover r:id="rId15" action="ppaction://hlinksldjump"/>
          </p:cNvPr>
          <p:cNvSpPr>
            <a:spLocks noChangeArrowheads="1"/>
          </p:cNvSpPr>
          <p:nvPr/>
        </p:nvSpPr>
        <p:spPr bwMode="auto">
          <a:xfrm>
            <a:off x="6896100" y="47545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1764" name="Oval 37">
            <a:hlinkHover r:id="rId16" action="ppaction://hlinksldjump"/>
          </p:cNvPr>
          <p:cNvSpPr>
            <a:spLocks noChangeArrowheads="1"/>
          </p:cNvSpPr>
          <p:nvPr/>
        </p:nvSpPr>
        <p:spPr bwMode="auto">
          <a:xfrm>
            <a:off x="6611938" y="4337050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1765" name="Oval 38">
            <a:hlinkHover r:id="rId17" action="ppaction://hlinksldjump"/>
          </p:cNvPr>
          <p:cNvSpPr>
            <a:spLocks noChangeArrowheads="1"/>
          </p:cNvSpPr>
          <p:nvPr/>
        </p:nvSpPr>
        <p:spPr bwMode="auto">
          <a:xfrm>
            <a:off x="6684963" y="4408488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1766" name="Oval 39">
            <a:hlinkHover r:id="rId18" action="ppaction://hlinksldjump"/>
          </p:cNvPr>
          <p:cNvSpPr>
            <a:spLocks noChangeArrowheads="1"/>
          </p:cNvSpPr>
          <p:nvPr/>
        </p:nvSpPr>
        <p:spPr bwMode="auto">
          <a:xfrm>
            <a:off x="6426200" y="44354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1767" name="Oval 40">
            <a:hlinkHover r:id="rId19" action="ppaction://hlinksldjump"/>
          </p:cNvPr>
          <p:cNvSpPr>
            <a:spLocks noChangeArrowheads="1"/>
          </p:cNvSpPr>
          <p:nvPr/>
        </p:nvSpPr>
        <p:spPr bwMode="auto">
          <a:xfrm>
            <a:off x="6426200" y="45434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1768" name="Oval 41">
            <a:hlinkHover r:id="rId20" action="ppaction://hlinksldjump"/>
          </p:cNvPr>
          <p:cNvSpPr>
            <a:spLocks noChangeArrowheads="1"/>
          </p:cNvSpPr>
          <p:nvPr/>
        </p:nvSpPr>
        <p:spPr bwMode="auto">
          <a:xfrm>
            <a:off x="5272088" y="39624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1769" name="Oval 42">
            <a:hlinkHover r:id="rId21" action="ppaction://hlinksldjump"/>
          </p:cNvPr>
          <p:cNvSpPr>
            <a:spLocks noChangeArrowheads="1"/>
          </p:cNvSpPr>
          <p:nvPr/>
        </p:nvSpPr>
        <p:spPr bwMode="auto">
          <a:xfrm>
            <a:off x="6502400" y="53689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1770" name="Oval 45">
            <a:hlinkHover r:id="rId22" action="ppaction://hlinksldjump"/>
          </p:cNvPr>
          <p:cNvSpPr>
            <a:spLocks noChangeArrowheads="1"/>
          </p:cNvSpPr>
          <p:nvPr/>
        </p:nvSpPr>
        <p:spPr bwMode="auto">
          <a:xfrm>
            <a:off x="6821488" y="525621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1771" name="Oval 25">
            <a:hlinkHover r:id="rId23" action="ppaction://hlinksldjump"/>
          </p:cNvPr>
          <p:cNvSpPr>
            <a:spLocks noChangeArrowheads="1"/>
          </p:cNvSpPr>
          <p:nvPr/>
        </p:nvSpPr>
        <p:spPr bwMode="auto">
          <a:xfrm>
            <a:off x="4967288" y="410845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1772" name="Oval 36">
            <a:hlinkHover r:id="rId24" action="ppaction://hlinksldjump"/>
          </p:cNvPr>
          <p:cNvSpPr>
            <a:spLocks noChangeArrowheads="1"/>
          </p:cNvSpPr>
          <p:nvPr/>
        </p:nvSpPr>
        <p:spPr bwMode="auto">
          <a:xfrm>
            <a:off x="6948488" y="48688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1773" name="Oval 38">
            <a:hlinkHover r:id="rId25" action="ppaction://hlinksldjump"/>
          </p:cNvPr>
          <p:cNvSpPr>
            <a:spLocks noChangeArrowheads="1"/>
          </p:cNvSpPr>
          <p:nvPr/>
        </p:nvSpPr>
        <p:spPr bwMode="auto">
          <a:xfrm>
            <a:off x="6656388" y="44735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pic>
        <p:nvPicPr>
          <p:cNvPr id="31774" name="Grafik 2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2060575"/>
            <a:ext cx="298767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1" descr="C:\Users\pquakernac\Desktop\BILDERPPT\WLA_Werne_10x15_100113 kopieren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2052638"/>
            <a:ext cx="3455988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100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32772" name="Rectangle 101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0"/>
            <a:ext cx="21796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32773" name="Text Box 102"/>
          <p:cNvSpPr txBox="1">
            <a:spLocks noChangeArrowheads="1"/>
          </p:cNvSpPr>
          <p:nvPr/>
        </p:nvSpPr>
        <p:spPr bwMode="auto">
          <a:xfrm>
            <a:off x="358775" y="188913"/>
            <a:ext cx="7526338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7325" indent="-187325"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800" b="1">
                <a:solidFill>
                  <a:schemeClr val="tx2"/>
                </a:solidFill>
              </a:rPr>
              <a:t>Výrobní místa v Evropě</a:t>
            </a:r>
          </a:p>
        </p:txBody>
      </p:sp>
      <p:sp>
        <p:nvSpPr>
          <p:cNvPr id="32774" name="Rectangle 44"/>
          <p:cNvSpPr>
            <a:spLocks noChangeArrowheads="1"/>
          </p:cNvSpPr>
          <p:nvPr/>
        </p:nvSpPr>
        <p:spPr bwMode="auto">
          <a:xfrm>
            <a:off x="8027988" y="6092825"/>
            <a:ext cx="8636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800">
                <a:solidFill>
                  <a:schemeClr val="bg1"/>
                </a:solidFill>
                <a:hlinkClick r:id="rId4" action="ppaction://hlinksldjump"/>
              </a:rPr>
              <a:t>&gt; zpět</a:t>
            </a:r>
            <a:endParaRPr lang="en-US" altLang="de-DE" sz="800">
              <a:solidFill>
                <a:schemeClr val="bg1"/>
              </a:solidFill>
            </a:endParaRPr>
          </a:p>
        </p:txBody>
      </p:sp>
      <p:sp>
        <p:nvSpPr>
          <p:cNvPr id="32775" name="Rectangle 44"/>
          <p:cNvSpPr>
            <a:spLocks noChangeArrowheads="1"/>
          </p:cNvSpPr>
          <p:nvPr/>
        </p:nvSpPr>
        <p:spPr bwMode="auto">
          <a:xfrm>
            <a:off x="8027988" y="6092825"/>
            <a:ext cx="8636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800">
                <a:solidFill>
                  <a:schemeClr val="bg1"/>
                </a:solidFill>
                <a:hlinkClick r:id="rId4" action="ppaction://hlinksldjump"/>
              </a:rPr>
              <a:t>&gt; zpět</a:t>
            </a:r>
            <a:endParaRPr lang="en-US" altLang="de-DE" sz="800">
              <a:solidFill>
                <a:schemeClr val="bg1"/>
              </a:solidFill>
            </a:endParaRPr>
          </a:p>
        </p:txBody>
      </p:sp>
      <p:sp>
        <p:nvSpPr>
          <p:cNvPr id="32776" name="Text Box 103"/>
          <p:cNvSpPr txBox="1">
            <a:spLocks noChangeArrowheads="1"/>
          </p:cNvSpPr>
          <p:nvPr/>
        </p:nvSpPr>
        <p:spPr bwMode="auto">
          <a:xfrm>
            <a:off x="352425" y="4060825"/>
            <a:ext cx="3463925" cy="304800"/>
          </a:xfrm>
          <a:prstGeom prst="rect">
            <a:avLst/>
          </a:prstGeom>
          <a:solidFill>
            <a:srgbClr val="E8EC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000" b="1"/>
              <a:t>Hörmann KG Werne, DE</a:t>
            </a:r>
          </a:p>
        </p:txBody>
      </p:sp>
      <p:pic>
        <p:nvPicPr>
          <p:cNvPr id="32777" name="Picture 26" descr="EUROPA_NE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1089025"/>
            <a:ext cx="5757863" cy="577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8" name="Oval 25"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5064125" y="4256088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2779" name="Oval 26">
            <a:hlinkHover r:id="rId7" action="ppaction://hlinksldjump"/>
          </p:cNvPr>
          <p:cNvSpPr>
            <a:spLocks noChangeArrowheads="1"/>
          </p:cNvSpPr>
          <p:nvPr/>
        </p:nvSpPr>
        <p:spPr bwMode="auto">
          <a:xfrm>
            <a:off x="5992813" y="50768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2780" name="Oval 27">
            <a:hlinkHover r:id="rId8" action="ppaction://hlinksldjump"/>
          </p:cNvPr>
          <p:cNvSpPr>
            <a:spLocks noChangeArrowheads="1"/>
          </p:cNvSpPr>
          <p:nvPr/>
        </p:nvSpPr>
        <p:spPr bwMode="auto">
          <a:xfrm>
            <a:off x="6113463" y="4256088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2781" name="Oval 28">
            <a:hlinkHover r:id="rId9" action="ppaction://hlinksldjump"/>
          </p:cNvPr>
          <p:cNvSpPr>
            <a:spLocks noChangeArrowheads="1"/>
          </p:cNvSpPr>
          <p:nvPr/>
        </p:nvSpPr>
        <p:spPr bwMode="auto">
          <a:xfrm>
            <a:off x="6175375" y="45434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2782" name="Oval 29">
            <a:hlinkHover r:id="rId10" action="ppaction://hlinksldjump"/>
          </p:cNvPr>
          <p:cNvSpPr>
            <a:spLocks noChangeArrowheads="1"/>
          </p:cNvSpPr>
          <p:nvPr/>
        </p:nvSpPr>
        <p:spPr bwMode="auto">
          <a:xfrm>
            <a:off x="6288088" y="47656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2783" name="Oval 30">
            <a:hlinkHover r:id="rId11" action="ppaction://hlinksldjump"/>
          </p:cNvPr>
          <p:cNvSpPr>
            <a:spLocks noChangeArrowheads="1"/>
          </p:cNvSpPr>
          <p:nvPr/>
        </p:nvSpPr>
        <p:spPr bwMode="auto">
          <a:xfrm>
            <a:off x="6292850" y="4870450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2784" name="Oval 31">
            <a:hlinkHover r:id="rId12" action="ppaction://hlinksldjump"/>
          </p:cNvPr>
          <p:cNvSpPr>
            <a:spLocks noChangeArrowheads="1"/>
          </p:cNvSpPr>
          <p:nvPr/>
        </p:nvSpPr>
        <p:spPr bwMode="auto">
          <a:xfrm>
            <a:off x="6573838" y="51530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2785" name="Oval 32">
            <a:hlinkHover r:id="rId13" action="ppaction://hlinksldjump"/>
          </p:cNvPr>
          <p:cNvSpPr>
            <a:spLocks noChangeArrowheads="1"/>
          </p:cNvSpPr>
          <p:nvPr/>
        </p:nvSpPr>
        <p:spPr bwMode="auto">
          <a:xfrm>
            <a:off x="6934200" y="525621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2786" name="Oval 34">
            <a:hlinkHover r:id="rId14" action="ppaction://hlinksldjump"/>
          </p:cNvPr>
          <p:cNvSpPr>
            <a:spLocks noChangeArrowheads="1"/>
          </p:cNvSpPr>
          <p:nvPr/>
        </p:nvSpPr>
        <p:spPr bwMode="auto">
          <a:xfrm>
            <a:off x="7667625" y="47164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2787" name="Oval 35">
            <a:hlinkHover r:id="rId15" action="ppaction://hlinksldjump"/>
          </p:cNvPr>
          <p:cNvSpPr>
            <a:spLocks noChangeArrowheads="1"/>
          </p:cNvSpPr>
          <p:nvPr/>
        </p:nvSpPr>
        <p:spPr bwMode="auto">
          <a:xfrm>
            <a:off x="7040563" y="46831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2788" name="Oval 36">
            <a:hlinkHover r:id="rId16" action="ppaction://hlinksldjump"/>
          </p:cNvPr>
          <p:cNvSpPr>
            <a:spLocks noChangeArrowheads="1"/>
          </p:cNvSpPr>
          <p:nvPr/>
        </p:nvSpPr>
        <p:spPr bwMode="auto">
          <a:xfrm>
            <a:off x="6896100" y="47545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2789" name="Oval 37">
            <a:hlinkHover r:id="rId17" action="ppaction://hlinksldjump"/>
          </p:cNvPr>
          <p:cNvSpPr>
            <a:spLocks noChangeArrowheads="1"/>
          </p:cNvSpPr>
          <p:nvPr/>
        </p:nvSpPr>
        <p:spPr bwMode="auto">
          <a:xfrm>
            <a:off x="6611938" y="4337050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2790" name="Oval 38">
            <a:hlinkHover r:id="rId18" action="ppaction://hlinksldjump"/>
          </p:cNvPr>
          <p:cNvSpPr>
            <a:spLocks noChangeArrowheads="1"/>
          </p:cNvSpPr>
          <p:nvPr/>
        </p:nvSpPr>
        <p:spPr bwMode="auto">
          <a:xfrm>
            <a:off x="6684963" y="4408488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2791" name="Oval 39">
            <a:hlinkHover r:id="rId19" action="ppaction://hlinksldjump"/>
          </p:cNvPr>
          <p:cNvSpPr>
            <a:spLocks noChangeArrowheads="1"/>
          </p:cNvSpPr>
          <p:nvPr/>
        </p:nvSpPr>
        <p:spPr bwMode="auto">
          <a:xfrm>
            <a:off x="6426200" y="44354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2792" name="Oval 40">
            <a:hlinkHover r:id="rId20" action="ppaction://hlinksldjump"/>
          </p:cNvPr>
          <p:cNvSpPr>
            <a:spLocks noChangeArrowheads="1"/>
          </p:cNvSpPr>
          <p:nvPr/>
        </p:nvSpPr>
        <p:spPr bwMode="auto">
          <a:xfrm>
            <a:off x="6426200" y="45434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2793" name="Oval 41">
            <a:hlinkHover r:id="rId21" action="ppaction://hlinksldjump"/>
          </p:cNvPr>
          <p:cNvSpPr>
            <a:spLocks noChangeArrowheads="1"/>
          </p:cNvSpPr>
          <p:nvPr/>
        </p:nvSpPr>
        <p:spPr bwMode="auto">
          <a:xfrm>
            <a:off x="5272088" y="39624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2794" name="Oval 42">
            <a:hlinkHover r:id="rId22" action="ppaction://hlinksldjump"/>
          </p:cNvPr>
          <p:cNvSpPr>
            <a:spLocks noChangeArrowheads="1"/>
          </p:cNvSpPr>
          <p:nvPr/>
        </p:nvSpPr>
        <p:spPr bwMode="auto">
          <a:xfrm>
            <a:off x="6502400" y="53689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2795" name="Oval 45">
            <a:hlinkHover r:id="rId23" action="ppaction://hlinksldjump"/>
          </p:cNvPr>
          <p:cNvSpPr>
            <a:spLocks noChangeArrowheads="1"/>
          </p:cNvSpPr>
          <p:nvPr/>
        </p:nvSpPr>
        <p:spPr bwMode="auto">
          <a:xfrm>
            <a:off x="6821488" y="525621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2796" name="Oval 25">
            <a:hlinkHover r:id="rId24" action="ppaction://hlinksldjump"/>
          </p:cNvPr>
          <p:cNvSpPr>
            <a:spLocks noChangeArrowheads="1"/>
          </p:cNvSpPr>
          <p:nvPr/>
        </p:nvSpPr>
        <p:spPr bwMode="auto">
          <a:xfrm>
            <a:off x="4967288" y="410845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2797" name="Oval 36">
            <a:hlinkHover r:id="rId25" action="ppaction://hlinksldjump"/>
          </p:cNvPr>
          <p:cNvSpPr>
            <a:spLocks noChangeArrowheads="1"/>
          </p:cNvSpPr>
          <p:nvPr/>
        </p:nvSpPr>
        <p:spPr bwMode="auto">
          <a:xfrm>
            <a:off x="6948488" y="48688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2798" name="Oval 38">
            <a:hlinkHover r:id="rId26" action="ppaction://hlinksldjump"/>
          </p:cNvPr>
          <p:cNvSpPr>
            <a:spLocks noChangeArrowheads="1"/>
          </p:cNvSpPr>
          <p:nvPr/>
        </p:nvSpPr>
        <p:spPr bwMode="auto">
          <a:xfrm>
            <a:off x="6656388" y="44735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9" descr="Seite_5 Berry081203-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2057400"/>
            <a:ext cx="2090737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10" descr="Seite_5 Berry081203-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00" y="2057400"/>
            <a:ext cx="19875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148" name="Object 13"/>
          <p:cNvGraphicFramePr>
            <a:graphicFrameLocks noChangeAspect="1"/>
          </p:cNvGraphicFramePr>
          <p:nvPr/>
        </p:nvGraphicFramePr>
        <p:xfrm>
          <a:off x="358775" y="2057400"/>
          <a:ext cx="3851275" cy="295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Image" r:id="rId6" imgW="4139683" imgH="3187302" progId="Photoshop.Image.9">
                  <p:embed/>
                </p:oleObj>
              </mc:Choice>
              <mc:Fallback>
                <p:oleObj name="Image" r:id="rId6" imgW="4139683" imgH="3187302" progId="Photoshop.Image.9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775" y="2057400"/>
                        <a:ext cx="3851275" cy="2951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49" name="Picture 14" descr="Seite_5 Berry081203-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2060575"/>
            <a:ext cx="2087563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15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6151" name="Rectangle 16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0"/>
            <a:ext cx="21796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6152" name="Text Box 18"/>
          <p:cNvSpPr>
            <a:spLocks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marL="187325" indent="-187325" eaLnBrk="1" hangingPunct="1">
              <a:lnSpc>
                <a:spcPct val="11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de-DE" altLang="de-DE" smtClean="0">
                <a:solidFill>
                  <a:schemeClr val="tx2"/>
                </a:solidFill>
              </a:rPr>
              <a:t>Na začátku byla výklopná vrata „Berry“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1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33795" name="Rectangle 102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0"/>
            <a:ext cx="21796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33796" name="Text Box 104"/>
          <p:cNvSpPr>
            <a:spLocks noChangeArrowheads="1"/>
          </p:cNvSpPr>
          <p:nvPr>
            <p:ph type="title"/>
          </p:nvPr>
        </p:nvSpPr>
        <p:spPr>
          <a:xfrm>
            <a:off x="358775" y="188913"/>
            <a:ext cx="7526338" cy="550862"/>
          </a:xfrm>
          <a:noFill/>
        </p:spPr>
        <p:txBody>
          <a:bodyPr/>
          <a:lstStyle/>
          <a:p>
            <a:pPr marL="187325" indent="-187325" eaLnBrk="1" hangingPunct="1">
              <a:lnSpc>
                <a:spcPct val="11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de-DE" altLang="de-DE" smtClean="0">
                <a:solidFill>
                  <a:schemeClr val="tx2"/>
                </a:solidFill>
              </a:rPr>
              <a:t>Výrobní místa v Evropě</a:t>
            </a:r>
          </a:p>
        </p:txBody>
      </p:sp>
      <p:sp>
        <p:nvSpPr>
          <p:cNvPr id="33797" name="Rectangle 44"/>
          <p:cNvSpPr>
            <a:spLocks noChangeArrowheads="1"/>
          </p:cNvSpPr>
          <p:nvPr/>
        </p:nvSpPr>
        <p:spPr bwMode="auto">
          <a:xfrm>
            <a:off x="8027988" y="6092825"/>
            <a:ext cx="8636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800">
                <a:solidFill>
                  <a:schemeClr val="bg1"/>
                </a:solidFill>
                <a:hlinkClick r:id="rId3" action="ppaction://hlinksldjump"/>
              </a:rPr>
              <a:t>&gt; zpět</a:t>
            </a:r>
            <a:endParaRPr lang="en-US" altLang="de-DE" sz="800">
              <a:solidFill>
                <a:schemeClr val="bg1"/>
              </a:solidFill>
            </a:endParaRPr>
          </a:p>
        </p:txBody>
      </p:sp>
      <p:sp>
        <p:nvSpPr>
          <p:cNvPr id="33798" name="Rectangle 44"/>
          <p:cNvSpPr>
            <a:spLocks noChangeArrowheads="1"/>
          </p:cNvSpPr>
          <p:nvPr/>
        </p:nvSpPr>
        <p:spPr bwMode="auto">
          <a:xfrm>
            <a:off x="8027988" y="6092825"/>
            <a:ext cx="8636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800">
                <a:solidFill>
                  <a:schemeClr val="bg1"/>
                </a:solidFill>
                <a:hlinkClick r:id="rId3" action="ppaction://hlinksldjump"/>
              </a:rPr>
              <a:t>&gt; zpět</a:t>
            </a:r>
            <a:endParaRPr lang="en-US" altLang="de-DE" sz="800">
              <a:solidFill>
                <a:schemeClr val="bg1"/>
              </a:solidFill>
            </a:endParaRPr>
          </a:p>
        </p:txBody>
      </p:sp>
      <p:pic>
        <p:nvPicPr>
          <p:cNvPr id="33799" name="Picture 26" descr="EUROPA_NE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1089025"/>
            <a:ext cx="5757863" cy="577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0" name="Oval 25"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5064125" y="4256088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3801" name="Oval 26"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5992813" y="50768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3802" name="Oval 27">
            <a:hlinkHover r:id="rId7" action="ppaction://hlinksldjump"/>
          </p:cNvPr>
          <p:cNvSpPr>
            <a:spLocks noChangeArrowheads="1"/>
          </p:cNvSpPr>
          <p:nvPr/>
        </p:nvSpPr>
        <p:spPr bwMode="auto">
          <a:xfrm>
            <a:off x="6113463" y="4256088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3803" name="Oval 28">
            <a:hlinkHover r:id="rId8" action="ppaction://hlinksldjump"/>
          </p:cNvPr>
          <p:cNvSpPr>
            <a:spLocks noChangeArrowheads="1"/>
          </p:cNvSpPr>
          <p:nvPr/>
        </p:nvSpPr>
        <p:spPr bwMode="auto">
          <a:xfrm>
            <a:off x="6175375" y="45434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3804" name="Oval 29">
            <a:hlinkHover r:id="rId9" action="ppaction://hlinksldjump"/>
          </p:cNvPr>
          <p:cNvSpPr>
            <a:spLocks noChangeArrowheads="1"/>
          </p:cNvSpPr>
          <p:nvPr/>
        </p:nvSpPr>
        <p:spPr bwMode="auto">
          <a:xfrm>
            <a:off x="6288088" y="47656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3805" name="Oval 30">
            <a:hlinkHover r:id="rId10" action="ppaction://hlinksldjump"/>
          </p:cNvPr>
          <p:cNvSpPr>
            <a:spLocks noChangeArrowheads="1"/>
          </p:cNvSpPr>
          <p:nvPr/>
        </p:nvSpPr>
        <p:spPr bwMode="auto">
          <a:xfrm>
            <a:off x="6292850" y="4870450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3806" name="Oval 31">
            <a:hlinkHover r:id="rId11" action="ppaction://hlinksldjump"/>
          </p:cNvPr>
          <p:cNvSpPr>
            <a:spLocks noChangeArrowheads="1"/>
          </p:cNvSpPr>
          <p:nvPr/>
        </p:nvSpPr>
        <p:spPr bwMode="auto">
          <a:xfrm>
            <a:off x="6573838" y="51530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3807" name="Oval 32">
            <a:hlinkHover r:id="rId12" action="ppaction://hlinksldjump"/>
          </p:cNvPr>
          <p:cNvSpPr>
            <a:spLocks noChangeArrowheads="1"/>
          </p:cNvSpPr>
          <p:nvPr/>
        </p:nvSpPr>
        <p:spPr bwMode="auto">
          <a:xfrm>
            <a:off x="6934200" y="525621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3808" name="Oval 34">
            <a:hlinkHover r:id="rId13" action="ppaction://hlinksldjump"/>
          </p:cNvPr>
          <p:cNvSpPr>
            <a:spLocks noChangeArrowheads="1"/>
          </p:cNvSpPr>
          <p:nvPr/>
        </p:nvSpPr>
        <p:spPr bwMode="auto">
          <a:xfrm>
            <a:off x="7667625" y="47164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3809" name="Oval 35">
            <a:hlinkHover r:id="rId14" action="ppaction://hlinksldjump"/>
          </p:cNvPr>
          <p:cNvSpPr>
            <a:spLocks noChangeArrowheads="1"/>
          </p:cNvSpPr>
          <p:nvPr/>
        </p:nvSpPr>
        <p:spPr bwMode="auto">
          <a:xfrm>
            <a:off x="7040563" y="46831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3810" name="Oval 36">
            <a:hlinkHover r:id="rId15" action="ppaction://hlinksldjump"/>
          </p:cNvPr>
          <p:cNvSpPr>
            <a:spLocks noChangeArrowheads="1"/>
          </p:cNvSpPr>
          <p:nvPr/>
        </p:nvSpPr>
        <p:spPr bwMode="auto">
          <a:xfrm>
            <a:off x="6896100" y="47545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3811" name="Oval 37">
            <a:hlinkHover r:id="rId16" action="ppaction://hlinksldjump"/>
          </p:cNvPr>
          <p:cNvSpPr>
            <a:spLocks noChangeArrowheads="1"/>
          </p:cNvSpPr>
          <p:nvPr/>
        </p:nvSpPr>
        <p:spPr bwMode="auto">
          <a:xfrm>
            <a:off x="6611938" y="4337050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3812" name="Oval 38">
            <a:hlinkHover r:id="rId17" action="ppaction://hlinksldjump"/>
          </p:cNvPr>
          <p:cNvSpPr>
            <a:spLocks noChangeArrowheads="1"/>
          </p:cNvSpPr>
          <p:nvPr/>
        </p:nvSpPr>
        <p:spPr bwMode="auto">
          <a:xfrm>
            <a:off x="6684963" y="4408488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3813" name="Oval 39">
            <a:hlinkHover r:id="rId18" action="ppaction://hlinksldjump"/>
          </p:cNvPr>
          <p:cNvSpPr>
            <a:spLocks noChangeArrowheads="1"/>
          </p:cNvSpPr>
          <p:nvPr/>
        </p:nvSpPr>
        <p:spPr bwMode="auto">
          <a:xfrm>
            <a:off x="6426200" y="44354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3814" name="Oval 40">
            <a:hlinkHover r:id="rId19" action="ppaction://hlinksldjump"/>
          </p:cNvPr>
          <p:cNvSpPr>
            <a:spLocks noChangeArrowheads="1"/>
          </p:cNvSpPr>
          <p:nvPr/>
        </p:nvSpPr>
        <p:spPr bwMode="auto">
          <a:xfrm>
            <a:off x="6426200" y="45434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3815" name="Oval 41">
            <a:hlinkHover r:id="rId20" action="ppaction://hlinksldjump"/>
          </p:cNvPr>
          <p:cNvSpPr>
            <a:spLocks noChangeArrowheads="1"/>
          </p:cNvSpPr>
          <p:nvPr/>
        </p:nvSpPr>
        <p:spPr bwMode="auto">
          <a:xfrm>
            <a:off x="5272088" y="39624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3816" name="Oval 42">
            <a:hlinkHover r:id="rId21" action="ppaction://hlinksldjump"/>
          </p:cNvPr>
          <p:cNvSpPr>
            <a:spLocks noChangeArrowheads="1"/>
          </p:cNvSpPr>
          <p:nvPr/>
        </p:nvSpPr>
        <p:spPr bwMode="auto">
          <a:xfrm>
            <a:off x="6502400" y="53689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3817" name="Oval 45">
            <a:hlinkHover r:id="rId22" action="ppaction://hlinksldjump"/>
          </p:cNvPr>
          <p:cNvSpPr>
            <a:spLocks noChangeArrowheads="1"/>
          </p:cNvSpPr>
          <p:nvPr/>
        </p:nvSpPr>
        <p:spPr bwMode="auto">
          <a:xfrm>
            <a:off x="6821488" y="525621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3818" name="Oval 25">
            <a:hlinkHover r:id="rId23" action="ppaction://hlinksldjump"/>
          </p:cNvPr>
          <p:cNvSpPr>
            <a:spLocks noChangeArrowheads="1"/>
          </p:cNvSpPr>
          <p:nvPr/>
        </p:nvSpPr>
        <p:spPr bwMode="auto">
          <a:xfrm>
            <a:off x="4967288" y="410845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3819" name="Oval 36">
            <a:hlinkHover r:id="rId24" action="ppaction://hlinksldjump"/>
          </p:cNvPr>
          <p:cNvSpPr>
            <a:spLocks noChangeArrowheads="1"/>
          </p:cNvSpPr>
          <p:nvPr/>
        </p:nvSpPr>
        <p:spPr bwMode="auto">
          <a:xfrm>
            <a:off x="6948488" y="48688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3820" name="Oval 38">
            <a:hlinkHover r:id="rId25" action="ppaction://hlinksldjump"/>
          </p:cNvPr>
          <p:cNvSpPr>
            <a:spLocks noChangeArrowheads="1"/>
          </p:cNvSpPr>
          <p:nvPr/>
        </p:nvSpPr>
        <p:spPr bwMode="auto">
          <a:xfrm>
            <a:off x="6656388" y="44735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pic>
        <p:nvPicPr>
          <p:cNvPr id="33821" name="Picture 28" descr="NL-Alkmaar-363x211-130411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2051050"/>
            <a:ext cx="345757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22" name="Text Box 20"/>
          <p:cNvSpPr txBox="1">
            <a:spLocks noChangeArrowheads="1"/>
          </p:cNvSpPr>
          <p:nvPr/>
        </p:nvSpPr>
        <p:spPr bwMode="auto">
          <a:xfrm>
            <a:off x="352425" y="4060825"/>
            <a:ext cx="3463925" cy="304800"/>
          </a:xfrm>
          <a:prstGeom prst="rect">
            <a:avLst/>
          </a:prstGeom>
          <a:solidFill>
            <a:srgbClr val="E8EC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000" b="1"/>
              <a:t>Hörmann Alkmaar B.V., NL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0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34819" name="Rectangle 101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0"/>
            <a:ext cx="21796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34820" name="Text Box 103"/>
          <p:cNvSpPr>
            <a:spLocks noChangeArrowheads="1"/>
          </p:cNvSpPr>
          <p:nvPr>
            <p:ph type="title"/>
          </p:nvPr>
        </p:nvSpPr>
        <p:spPr>
          <a:xfrm>
            <a:off x="358775" y="188913"/>
            <a:ext cx="7526338" cy="550862"/>
          </a:xfrm>
          <a:noFill/>
        </p:spPr>
        <p:txBody>
          <a:bodyPr/>
          <a:lstStyle/>
          <a:p>
            <a:pPr marL="187325" indent="-187325" eaLnBrk="1" hangingPunct="1">
              <a:lnSpc>
                <a:spcPct val="11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de-DE" altLang="de-DE" smtClean="0"/>
              <a:t>Výrobní místa v Evropě</a:t>
            </a:r>
          </a:p>
        </p:txBody>
      </p:sp>
      <p:sp>
        <p:nvSpPr>
          <p:cNvPr id="34821" name="Rectangle 44"/>
          <p:cNvSpPr>
            <a:spLocks noChangeArrowheads="1"/>
          </p:cNvSpPr>
          <p:nvPr/>
        </p:nvSpPr>
        <p:spPr bwMode="auto">
          <a:xfrm>
            <a:off x="8027988" y="6092825"/>
            <a:ext cx="8636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800">
                <a:solidFill>
                  <a:schemeClr val="bg1"/>
                </a:solidFill>
                <a:hlinkClick r:id="rId3" action="ppaction://hlinksldjump"/>
              </a:rPr>
              <a:t>&gt; zpět</a:t>
            </a:r>
            <a:endParaRPr lang="en-US" altLang="de-DE" sz="800">
              <a:solidFill>
                <a:schemeClr val="bg1"/>
              </a:solidFill>
            </a:endParaRPr>
          </a:p>
        </p:txBody>
      </p:sp>
      <p:sp>
        <p:nvSpPr>
          <p:cNvPr id="34822" name="Rectangle 44"/>
          <p:cNvSpPr>
            <a:spLocks noChangeArrowheads="1"/>
          </p:cNvSpPr>
          <p:nvPr/>
        </p:nvSpPr>
        <p:spPr bwMode="auto">
          <a:xfrm>
            <a:off x="8027988" y="6092825"/>
            <a:ext cx="8636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800">
                <a:solidFill>
                  <a:schemeClr val="bg1"/>
                </a:solidFill>
                <a:hlinkClick r:id="rId3" action="ppaction://hlinksldjump"/>
              </a:rPr>
              <a:t>&gt; zpět</a:t>
            </a:r>
            <a:endParaRPr lang="en-US" altLang="de-DE" sz="800">
              <a:solidFill>
                <a:schemeClr val="bg1"/>
              </a:solidFill>
            </a:endParaRPr>
          </a:p>
        </p:txBody>
      </p:sp>
      <p:pic>
        <p:nvPicPr>
          <p:cNvPr id="34823" name="Picture 26" descr="EUROPA_NE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1089025"/>
            <a:ext cx="5757863" cy="577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4" name="Oval 25"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5064125" y="4256088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4825" name="Oval 26"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5992813" y="50768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4826" name="Oval 27">
            <a:hlinkHover r:id="rId7" action="ppaction://hlinksldjump"/>
          </p:cNvPr>
          <p:cNvSpPr>
            <a:spLocks noChangeArrowheads="1"/>
          </p:cNvSpPr>
          <p:nvPr/>
        </p:nvSpPr>
        <p:spPr bwMode="auto">
          <a:xfrm>
            <a:off x="6113463" y="4256088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4827" name="Oval 28">
            <a:hlinkHover r:id="rId8" action="ppaction://hlinksldjump"/>
          </p:cNvPr>
          <p:cNvSpPr>
            <a:spLocks noChangeArrowheads="1"/>
          </p:cNvSpPr>
          <p:nvPr/>
        </p:nvSpPr>
        <p:spPr bwMode="auto">
          <a:xfrm>
            <a:off x="6175375" y="45434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4828" name="Oval 29">
            <a:hlinkHover r:id="rId9" action="ppaction://hlinksldjump"/>
          </p:cNvPr>
          <p:cNvSpPr>
            <a:spLocks noChangeArrowheads="1"/>
          </p:cNvSpPr>
          <p:nvPr/>
        </p:nvSpPr>
        <p:spPr bwMode="auto">
          <a:xfrm>
            <a:off x="6288088" y="47656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4829" name="Oval 30">
            <a:hlinkHover r:id="rId10" action="ppaction://hlinksldjump"/>
          </p:cNvPr>
          <p:cNvSpPr>
            <a:spLocks noChangeArrowheads="1"/>
          </p:cNvSpPr>
          <p:nvPr/>
        </p:nvSpPr>
        <p:spPr bwMode="auto">
          <a:xfrm>
            <a:off x="6292850" y="4870450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4830" name="Oval 31">
            <a:hlinkHover r:id="rId11" action="ppaction://hlinksldjump"/>
          </p:cNvPr>
          <p:cNvSpPr>
            <a:spLocks noChangeArrowheads="1"/>
          </p:cNvSpPr>
          <p:nvPr/>
        </p:nvSpPr>
        <p:spPr bwMode="auto">
          <a:xfrm>
            <a:off x="6573838" y="51530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4831" name="Oval 32">
            <a:hlinkHover r:id="rId12" action="ppaction://hlinksldjump"/>
          </p:cNvPr>
          <p:cNvSpPr>
            <a:spLocks noChangeArrowheads="1"/>
          </p:cNvSpPr>
          <p:nvPr/>
        </p:nvSpPr>
        <p:spPr bwMode="auto">
          <a:xfrm>
            <a:off x="6934200" y="525621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4832" name="Oval 34">
            <a:hlinkHover r:id="rId13" action="ppaction://hlinksldjump"/>
          </p:cNvPr>
          <p:cNvSpPr>
            <a:spLocks noChangeArrowheads="1"/>
          </p:cNvSpPr>
          <p:nvPr/>
        </p:nvSpPr>
        <p:spPr bwMode="auto">
          <a:xfrm>
            <a:off x="7667625" y="47164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4833" name="Oval 35">
            <a:hlinkHover r:id="rId14" action="ppaction://hlinksldjump"/>
          </p:cNvPr>
          <p:cNvSpPr>
            <a:spLocks noChangeArrowheads="1"/>
          </p:cNvSpPr>
          <p:nvPr/>
        </p:nvSpPr>
        <p:spPr bwMode="auto">
          <a:xfrm>
            <a:off x="7040563" y="46831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4834" name="Oval 36">
            <a:hlinkHover r:id="rId15" action="ppaction://hlinksldjump"/>
          </p:cNvPr>
          <p:cNvSpPr>
            <a:spLocks noChangeArrowheads="1"/>
          </p:cNvSpPr>
          <p:nvPr/>
        </p:nvSpPr>
        <p:spPr bwMode="auto">
          <a:xfrm>
            <a:off x="6896100" y="47545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4835" name="Oval 37">
            <a:hlinkHover r:id="rId16" action="ppaction://hlinksldjump"/>
          </p:cNvPr>
          <p:cNvSpPr>
            <a:spLocks noChangeArrowheads="1"/>
          </p:cNvSpPr>
          <p:nvPr/>
        </p:nvSpPr>
        <p:spPr bwMode="auto">
          <a:xfrm>
            <a:off x="6611938" y="4337050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4836" name="Oval 38">
            <a:hlinkHover r:id="rId17" action="ppaction://hlinksldjump"/>
          </p:cNvPr>
          <p:cNvSpPr>
            <a:spLocks noChangeArrowheads="1"/>
          </p:cNvSpPr>
          <p:nvPr/>
        </p:nvSpPr>
        <p:spPr bwMode="auto">
          <a:xfrm>
            <a:off x="6684963" y="4408488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4837" name="Oval 39">
            <a:hlinkHover r:id="rId18" action="ppaction://hlinksldjump"/>
          </p:cNvPr>
          <p:cNvSpPr>
            <a:spLocks noChangeArrowheads="1"/>
          </p:cNvSpPr>
          <p:nvPr/>
        </p:nvSpPr>
        <p:spPr bwMode="auto">
          <a:xfrm>
            <a:off x="6426200" y="44354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4838" name="Oval 40">
            <a:hlinkHover r:id="rId19" action="ppaction://hlinksldjump"/>
          </p:cNvPr>
          <p:cNvSpPr>
            <a:spLocks noChangeArrowheads="1"/>
          </p:cNvSpPr>
          <p:nvPr/>
        </p:nvSpPr>
        <p:spPr bwMode="auto">
          <a:xfrm>
            <a:off x="6426200" y="45434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4839" name="Oval 41">
            <a:hlinkHover r:id="rId20" action="ppaction://hlinksldjump"/>
          </p:cNvPr>
          <p:cNvSpPr>
            <a:spLocks noChangeArrowheads="1"/>
          </p:cNvSpPr>
          <p:nvPr/>
        </p:nvSpPr>
        <p:spPr bwMode="auto">
          <a:xfrm>
            <a:off x="5272088" y="39624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4840" name="Oval 42">
            <a:hlinkHover r:id="rId21" action="ppaction://hlinksldjump"/>
          </p:cNvPr>
          <p:cNvSpPr>
            <a:spLocks noChangeArrowheads="1"/>
          </p:cNvSpPr>
          <p:nvPr/>
        </p:nvSpPr>
        <p:spPr bwMode="auto">
          <a:xfrm>
            <a:off x="6502400" y="53689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4841" name="Oval 45">
            <a:hlinkHover r:id="rId22" action="ppaction://hlinksldjump"/>
          </p:cNvPr>
          <p:cNvSpPr>
            <a:spLocks noChangeArrowheads="1"/>
          </p:cNvSpPr>
          <p:nvPr/>
        </p:nvSpPr>
        <p:spPr bwMode="auto">
          <a:xfrm>
            <a:off x="6821488" y="525621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4842" name="Oval 25">
            <a:hlinkHover r:id="rId23" action="ppaction://hlinksldjump"/>
          </p:cNvPr>
          <p:cNvSpPr>
            <a:spLocks noChangeArrowheads="1"/>
          </p:cNvSpPr>
          <p:nvPr/>
        </p:nvSpPr>
        <p:spPr bwMode="auto">
          <a:xfrm>
            <a:off x="4967288" y="410845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4843" name="Oval 36">
            <a:hlinkHover r:id="rId24" action="ppaction://hlinksldjump"/>
          </p:cNvPr>
          <p:cNvSpPr>
            <a:spLocks noChangeArrowheads="1"/>
          </p:cNvSpPr>
          <p:nvPr/>
        </p:nvSpPr>
        <p:spPr bwMode="auto">
          <a:xfrm>
            <a:off x="6948488" y="48688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4844" name="Oval 38">
            <a:hlinkHover r:id="rId25" action="ppaction://hlinksldjump"/>
          </p:cNvPr>
          <p:cNvSpPr>
            <a:spLocks noChangeArrowheads="1"/>
          </p:cNvSpPr>
          <p:nvPr/>
        </p:nvSpPr>
        <p:spPr bwMode="auto">
          <a:xfrm>
            <a:off x="6656388" y="44735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pic>
        <p:nvPicPr>
          <p:cNvPr id="34845" name="Picture 22" descr="HOE02-B-Genk-020409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2060575"/>
            <a:ext cx="345757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46" name="Text Box 104"/>
          <p:cNvSpPr txBox="1">
            <a:spLocks noChangeArrowheads="1"/>
          </p:cNvSpPr>
          <p:nvPr/>
        </p:nvSpPr>
        <p:spPr bwMode="auto">
          <a:xfrm>
            <a:off x="358775" y="4054475"/>
            <a:ext cx="3457575" cy="304800"/>
          </a:xfrm>
          <a:prstGeom prst="rect">
            <a:avLst/>
          </a:prstGeom>
          <a:solidFill>
            <a:srgbClr val="E8EC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000" b="1"/>
              <a:t>Hörmann Genk NV, BE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0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35843" name="Rectangle 101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0"/>
            <a:ext cx="21796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35844" name="Text Box 103"/>
          <p:cNvSpPr>
            <a:spLocks noChangeArrowheads="1"/>
          </p:cNvSpPr>
          <p:nvPr>
            <p:ph type="title"/>
          </p:nvPr>
        </p:nvSpPr>
        <p:spPr>
          <a:xfrm>
            <a:off x="358775" y="188913"/>
            <a:ext cx="7526338" cy="550862"/>
          </a:xfrm>
          <a:noFill/>
        </p:spPr>
        <p:txBody>
          <a:bodyPr/>
          <a:lstStyle/>
          <a:p>
            <a:pPr marL="187325" indent="-187325" eaLnBrk="1" hangingPunct="1">
              <a:lnSpc>
                <a:spcPct val="11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de-DE" altLang="de-DE" smtClean="0"/>
              <a:t>Výrobní místa v Evropě</a:t>
            </a:r>
          </a:p>
        </p:txBody>
      </p:sp>
      <p:sp>
        <p:nvSpPr>
          <p:cNvPr id="35845" name="Rectangle 44"/>
          <p:cNvSpPr>
            <a:spLocks noChangeArrowheads="1"/>
          </p:cNvSpPr>
          <p:nvPr/>
        </p:nvSpPr>
        <p:spPr bwMode="auto">
          <a:xfrm>
            <a:off x="8027988" y="6092825"/>
            <a:ext cx="8636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800">
                <a:solidFill>
                  <a:schemeClr val="bg1"/>
                </a:solidFill>
                <a:hlinkClick r:id="rId3" action="ppaction://hlinksldjump"/>
              </a:rPr>
              <a:t>&gt; zpět</a:t>
            </a:r>
            <a:endParaRPr lang="en-US" altLang="de-DE" sz="800">
              <a:solidFill>
                <a:schemeClr val="bg1"/>
              </a:solidFill>
            </a:endParaRPr>
          </a:p>
        </p:txBody>
      </p:sp>
      <p:sp>
        <p:nvSpPr>
          <p:cNvPr id="35846" name="Rectangle 44"/>
          <p:cNvSpPr>
            <a:spLocks noChangeArrowheads="1"/>
          </p:cNvSpPr>
          <p:nvPr/>
        </p:nvSpPr>
        <p:spPr bwMode="auto">
          <a:xfrm>
            <a:off x="8027988" y="6092825"/>
            <a:ext cx="8636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800">
                <a:solidFill>
                  <a:schemeClr val="bg1"/>
                </a:solidFill>
                <a:hlinkClick r:id="rId3" action="ppaction://hlinksldjump"/>
              </a:rPr>
              <a:t>&gt; zpět</a:t>
            </a:r>
            <a:endParaRPr lang="en-US" altLang="de-DE" sz="800">
              <a:solidFill>
                <a:schemeClr val="bg1"/>
              </a:solidFill>
            </a:endParaRPr>
          </a:p>
        </p:txBody>
      </p:sp>
      <p:sp>
        <p:nvSpPr>
          <p:cNvPr id="35847" name="Text Box 104"/>
          <p:cNvSpPr txBox="1">
            <a:spLocks noChangeArrowheads="1"/>
          </p:cNvSpPr>
          <p:nvPr/>
        </p:nvSpPr>
        <p:spPr bwMode="auto">
          <a:xfrm>
            <a:off x="358775" y="4060825"/>
            <a:ext cx="3457575" cy="304800"/>
          </a:xfrm>
          <a:prstGeom prst="rect">
            <a:avLst/>
          </a:prstGeom>
          <a:solidFill>
            <a:srgbClr val="E8EC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000" b="1"/>
              <a:t>Hörmann Legnica Sp. zo.o., PL</a:t>
            </a:r>
          </a:p>
        </p:txBody>
      </p:sp>
      <p:pic>
        <p:nvPicPr>
          <p:cNvPr id="35848" name="Picture 26" descr="EUROPA_NE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1089025"/>
            <a:ext cx="5757863" cy="577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9" name="Oval 25"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5064125" y="4256088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5850" name="Oval 26"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5992813" y="50768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5851" name="Oval 27">
            <a:hlinkHover r:id="rId7" action="ppaction://hlinksldjump"/>
          </p:cNvPr>
          <p:cNvSpPr>
            <a:spLocks noChangeArrowheads="1"/>
          </p:cNvSpPr>
          <p:nvPr/>
        </p:nvSpPr>
        <p:spPr bwMode="auto">
          <a:xfrm>
            <a:off x="6113463" y="4256088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5852" name="Oval 28">
            <a:hlinkHover r:id="rId8" action="ppaction://hlinksldjump"/>
          </p:cNvPr>
          <p:cNvSpPr>
            <a:spLocks noChangeArrowheads="1"/>
          </p:cNvSpPr>
          <p:nvPr/>
        </p:nvSpPr>
        <p:spPr bwMode="auto">
          <a:xfrm>
            <a:off x="6175375" y="45434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5853" name="Oval 29">
            <a:hlinkHover r:id="rId9" action="ppaction://hlinksldjump"/>
          </p:cNvPr>
          <p:cNvSpPr>
            <a:spLocks noChangeArrowheads="1"/>
          </p:cNvSpPr>
          <p:nvPr/>
        </p:nvSpPr>
        <p:spPr bwMode="auto">
          <a:xfrm>
            <a:off x="6288088" y="47656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5854" name="Oval 30">
            <a:hlinkHover r:id="rId10" action="ppaction://hlinksldjump"/>
          </p:cNvPr>
          <p:cNvSpPr>
            <a:spLocks noChangeArrowheads="1"/>
          </p:cNvSpPr>
          <p:nvPr/>
        </p:nvSpPr>
        <p:spPr bwMode="auto">
          <a:xfrm>
            <a:off x="6292850" y="4870450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5855" name="Oval 31">
            <a:hlinkHover r:id="rId11" action="ppaction://hlinksldjump"/>
          </p:cNvPr>
          <p:cNvSpPr>
            <a:spLocks noChangeArrowheads="1"/>
          </p:cNvSpPr>
          <p:nvPr/>
        </p:nvSpPr>
        <p:spPr bwMode="auto">
          <a:xfrm>
            <a:off x="6573838" y="51530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5856" name="Oval 32">
            <a:hlinkHover r:id="rId12" action="ppaction://hlinksldjump"/>
          </p:cNvPr>
          <p:cNvSpPr>
            <a:spLocks noChangeArrowheads="1"/>
          </p:cNvSpPr>
          <p:nvPr/>
        </p:nvSpPr>
        <p:spPr bwMode="auto">
          <a:xfrm>
            <a:off x="6934200" y="525621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5857" name="Oval 34">
            <a:hlinkHover r:id="rId13" action="ppaction://hlinksldjump"/>
          </p:cNvPr>
          <p:cNvSpPr>
            <a:spLocks noChangeArrowheads="1"/>
          </p:cNvSpPr>
          <p:nvPr/>
        </p:nvSpPr>
        <p:spPr bwMode="auto">
          <a:xfrm>
            <a:off x="7667625" y="47164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5858" name="Oval 35">
            <a:hlinkHover r:id="rId14" action="ppaction://hlinksldjump"/>
          </p:cNvPr>
          <p:cNvSpPr>
            <a:spLocks noChangeArrowheads="1"/>
          </p:cNvSpPr>
          <p:nvPr/>
        </p:nvSpPr>
        <p:spPr bwMode="auto">
          <a:xfrm>
            <a:off x="7040563" y="46831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5859" name="Oval 36">
            <a:hlinkHover r:id="rId15" action="ppaction://hlinksldjump"/>
          </p:cNvPr>
          <p:cNvSpPr>
            <a:spLocks noChangeArrowheads="1"/>
          </p:cNvSpPr>
          <p:nvPr/>
        </p:nvSpPr>
        <p:spPr bwMode="auto">
          <a:xfrm>
            <a:off x="6896100" y="47545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5860" name="Oval 37">
            <a:hlinkHover r:id="rId16" action="ppaction://hlinksldjump"/>
          </p:cNvPr>
          <p:cNvSpPr>
            <a:spLocks noChangeArrowheads="1"/>
          </p:cNvSpPr>
          <p:nvPr/>
        </p:nvSpPr>
        <p:spPr bwMode="auto">
          <a:xfrm>
            <a:off x="6611938" y="4337050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5861" name="Oval 38">
            <a:hlinkHover r:id="rId17" action="ppaction://hlinksldjump"/>
          </p:cNvPr>
          <p:cNvSpPr>
            <a:spLocks noChangeArrowheads="1"/>
          </p:cNvSpPr>
          <p:nvPr/>
        </p:nvSpPr>
        <p:spPr bwMode="auto">
          <a:xfrm>
            <a:off x="6684963" y="4408488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5862" name="Oval 39">
            <a:hlinkHover r:id="rId18" action="ppaction://hlinksldjump"/>
          </p:cNvPr>
          <p:cNvSpPr>
            <a:spLocks noChangeArrowheads="1"/>
          </p:cNvSpPr>
          <p:nvPr/>
        </p:nvSpPr>
        <p:spPr bwMode="auto">
          <a:xfrm>
            <a:off x="6426200" y="44354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5863" name="Oval 40">
            <a:hlinkHover r:id="rId19" action="ppaction://hlinksldjump"/>
          </p:cNvPr>
          <p:cNvSpPr>
            <a:spLocks noChangeArrowheads="1"/>
          </p:cNvSpPr>
          <p:nvPr/>
        </p:nvSpPr>
        <p:spPr bwMode="auto">
          <a:xfrm>
            <a:off x="6426200" y="45434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5864" name="Oval 41">
            <a:hlinkHover r:id="rId20" action="ppaction://hlinksldjump"/>
          </p:cNvPr>
          <p:cNvSpPr>
            <a:spLocks noChangeArrowheads="1"/>
          </p:cNvSpPr>
          <p:nvPr/>
        </p:nvSpPr>
        <p:spPr bwMode="auto">
          <a:xfrm>
            <a:off x="5272088" y="39624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5865" name="Oval 42">
            <a:hlinkHover r:id="rId21" action="ppaction://hlinksldjump"/>
          </p:cNvPr>
          <p:cNvSpPr>
            <a:spLocks noChangeArrowheads="1"/>
          </p:cNvSpPr>
          <p:nvPr/>
        </p:nvSpPr>
        <p:spPr bwMode="auto">
          <a:xfrm>
            <a:off x="6502400" y="53689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5866" name="Oval 45">
            <a:hlinkHover r:id="rId22" action="ppaction://hlinksldjump"/>
          </p:cNvPr>
          <p:cNvSpPr>
            <a:spLocks noChangeArrowheads="1"/>
          </p:cNvSpPr>
          <p:nvPr/>
        </p:nvSpPr>
        <p:spPr bwMode="auto">
          <a:xfrm>
            <a:off x="6821488" y="525621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5867" name="Oval 25">
            <a:hlinkHover r:id="rId23" action="ppaction://hlinksldjump"/>
          </p:cNvPr>
          <p:cNvSpPr>
            <a:spLocks noChangeArrowheads="1"/>
          </p:cNvSpPr>
          <p:nvPr/>
        </p:nvSpPr>
        <p:spPr bwMode="auto">
          <a:xfrm>
            <a:off x="4967288" y="410845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5868" name="Oval 36">
            <a:hlinkHover r:id="rId24" action="ppaction://hlinksldjump"/>
          </p:cNvPr>
          <p:cNvSpPr>
            <a:spLocks noChangeArrowheads="1"/>
          </p:cNvSpPr>
          <p:nvPr/>
        </p:nvSpPr>
        <p:spPr bwMode="auto">
          <a:xfrm>
            <a:off x="6948488" y="48688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5869" name="Oval 38">
            <a:hlinkHover r:id="rId25" action="ppaction://hlinksldjump"/>
          </p:cNvPr>
          <p:cNvSpPr>
            <a:spLocks noChangeArrowheads="1"/>
          </p:cNvSpPr>
          <p:nvPr/>
        </p:nvSpPr>
        <p:spPr bwMode="auto">
          <a:xfrm>
            <a:off x="6656388" y="44735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pic>
        <p:nvPicPr>
          <p:cNvPr id="35870" name="Grafik 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2066925"/>
            <a:ext cx="345757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85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36867" name="Rectangle 86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0"/>
            <a:ext cx="21796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36868" name="Text Box 87"/>
          <p:cNvSpPr txBox="1">
            <a:spLocks noChangeArrowheads="1"/>
          </p:cNvSpPr>
          <p:nvPr/>
        </p:nvSpPr>
        <p:spPr bwMode="auto">
          <a:xfrm>
            <a:off x="358775" y="188913"/>
            <a:ext cx="7526338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7325" indent="-187325"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800" b="1">
                <a:solidFill>
                  <a:schemeClr val="tx2"/>
                </a:solidFill>
              </a:rPr>
              <a:t>Výrobní místa v Evropě</a:t>
            </a:r>
          </a:p>
        </p:txBody>
      </p:sp>
      <p:sp>
        <p:nvSpPr>
          <p:cNvPr id="36869" name="Rectangle 44"/>
          <p:cNvSpPr>
            <a:spLocks noChangeArrowheads="1"/>
          </p:cNvSpPr>
          <p:nvPr/>
        </p:nvSpPr>
        <p:spPr bwMode="auto">
          <a:xfrm>
            <a:off x="8027988" y="6092825"/>
            <a:ext cx="8636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800">
                <a:solidFill>
                  <a:schemeClr val="bg1"/>
                </a:solidFill>
                <a:hlinkClick r:id="rId4" action="ppaction://hlinksldjump"/>
              </a:rPr>
              <a:t>&gt; zpět</a:t>
            </a:r>
            <a:endParaRPr lang="en-US" altLang="de-DE" sz="800">
              <a:solidFill>
                <a:schemeClr val="bg1"/>
              </a:solidFill>
            </a:endParaRPr>
          </a:p>
        </p:txBody>
      </p:sp>
      <p:sp>
        <p:nvSpPr>
          <p:cNvPr id="36870" name="Rectangle 44"/>
          <p:cNvSpPr>
            <a:spLocks noChangeArrowheads="1"/>
          </p:cNvSpPr>
          <p:nvPr/>
        </p:nvSpPr>
        <p:spPr bwMode="auto">
          <a:xfrm>
            <a:off x="8027988" y="6092825"/>
            <a:ext cx="8636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800">
                <a:solidFill>
                  <a:schemeClr val="bg1"/>
                </a:solidFill>
                <a:hlinkClick r:id="rId4" action="ppaction://hlinksldjump"/>
              </a:rPr>
              <a:t>&gt; zpět</a:t>
            </a:r>
            <a:endParaRPr lang="en-US" altLang="de-DE" sz="800">
              <a:solidFill>
                <a:schemeClr val="bg1"/>
              </a:solidFill>
            </a:endParaRPr>
          </a:p>
        </p:txBody>
      </p:sp>
      <p:pic>
        <p:nvPicPr>
          <p:cNvPr id="36871" name="Picture 26" descr="EUROPA_NE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1089025"/>
            <a:ext cx="5757863" cy="577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Oval 25"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5064125" y="4256088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6873" name="Oval 26">
            <a:hlinkHover r:id="rId7" action="ppaction://hlinksldjump"/>
          </p:cNvPr>
          <p:cNvSpPr>
            <a:spLocks noChangeArrowheads="1"/>
          </p:cNvSpPr>
          <p:nvPr/>
        </p:nvSpPr>
        <p:spPr bwMode="auto">
          <a:xfrm>
            <a:off x="5992813" y="50768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6874" name="Oval 27">
            <a:hlinkHover r:id="rId8" action="ppaction://hlinksldjump"/>
          </p:cNvPr>
          <p:cNvSpPr>
            <a:spLocks noChangeArrowheads="1"/>
          </p:cNvSpPr>
          <p:nvPr/>
        </p:nvSpPr>
        <p:spPr bwMode="auto">
          <a:xfrm>
            <a:off x="6113463" y="4256088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6875" name="Oval 28">
            <a:hlinkHover r:id="rId9" action="ppaction://hlinksldjump"/>
          </p:cNvPr>
          <p:cNvSpPr>
            <a:spLocks noChangeArrowheads="1"/>
          </p:cNvSpPr>
          <p:nvPr/>
        </p:nvSpPr>
        <p:spPr bwMode="auto">
          <a:xfrm>
            <a:off x="6175375" y="45434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6876" name="Oval 29">
            <a:hlinkHover r:id="rId10" action="ppaction://hlinksldjump"/>
          </p:cNvPr>
          <p:cNvSpPr>
            <a:spLocks noChangeArrowheads="1"/>
          </p:cNvSpPr>
          <p:nvPr/>
        </p:nvSpPr>
        <p:spPr bwMode="auto">
          <a:xfrm>
            <a:off x="6288088" y="47656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6877" name="Oval 30">
            <a:hlinkHover r:id="rId11" action="ppaction://hlinksldjump"/>
          </p:cNvPr>
          <p:cNvSpPr>
            <a:spLocks noChangeArrowheads="1"/>
          </p:cNvSpPr>
          <p:nvPr/>
        </p:nvSpPr>
        <p:spPr bwMode="auto">
          <a:xfrm>
            <a:off x="6292850" y="4870450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6878" name="Oval 31">
            <a:hlinkHover r:id="rId12" action="ppaction://hlinksldjump"/>
          </p:cNvPr>
          <p:cNvSpPr>
            <a:spLocks noChangeArrowheads="1"/>
          </p:cNvSpPr>
          <p:nvPr/>
        </p:nvSpPr>
        <p:spPr bwMode="auto">
          <a:xfrm>
            <a:off x="6573838" y="51530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6879" name="Oval 32">
            <a:hlinkHover r:id="rId13" action="ppaction://hlinksldjump"/>
          </p:cNvPr>
          <p:cNvSpPr>
            <a:spLocks noChangeArrowheads="1"/>
          </p:cNvSpPr>
          <p:nvPr/>
        </p:nvSpPr>
        <p:spPr bwMode="auto">
          <a:xfrm>
            <a:off x="6934200" y="525621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6880" name="Oval 34">
            <a:hlinkHover r:id="rId14" action="ppaction://hlinksldjump"/>
          </p:cNvPr>
          <p:cNvSpPr>
            <a:spLocks noChangeArrowheads="1"/>
          </p:cNvSpPr>
          <p:nvPr/>
        </p:nvSpPr>
        <p:spPr bwMode="auto">
          <a:xfrm>
            <a:off x="7667625" y="47164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6881" name="Oval 35">
            <a:hlinkHover r:id="rId15" action="ppaction://hlinksldjump"/>
          </p:cNvPr>
          <p:cNvSpPr>
            <a:spLocks noChangeArrowheads="1"/>
          </p:cNvSpPr>
          <p:nvPr/>
        </p:nvSpPr>
        <p:spPr bwMode="auto">
          <a:xfrm>
            <a:off x="7040563" y="46831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6882" name="Oval 36">
            <a:hlinkHover r:id="rId16" action="ppaction://hlinksldjump"/>
          </p:cNvPr>
          <p:cNvSpPr>
            <a:spLocks noChangeArrowheads="1"/>
          </p:cNvSpPr>
          <p:nvPr/>
        </p:nvSpPr>
        <p:spPr bwMode="auto">
          <a:xfrm>
            <a:off x="6896100" y="47545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6883" name="Oval 37">
            <a:hlinkHover r:id="rId17" action="ppaction://hlinksldjump"/>
          </p:cNvPr>
          <p:cNvSpPr>
            <a:spLocks noChangeArrowheads="1"/>
          </p:cNvSpPr>
          <p:nvPr/>
        </p:nvSpPr>
        <p:spPr bwMode="auto">
          <a:xfrm>
            <a:off x="6611938" y="4337050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6884" name="Oval 38">
            <a:hlinkHover r:id="rId18" action="ppaction://hlinksldjump"/>
          </p:cNvPr>
          <p:cNvSpPr>
            <a:spLocks noChangeArrowheads="1"/>
          </p:cNvSpPr>
          <p:nvPr/>
        </p:nvSpPr>
        <p:spPr bwMode="auto">
          <a:xfrm>
            <a:off x="6684963" y="4408488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6885" name="Oval 39">
            <a:hlinkHover r:id="rId19" action="ppaction://hlinksldjump"/>
          </p:cNvPr>
          <p:cNvSpPr>
            <a:spLocks noChangeArrowheads="1"/>
          </p:cNvSpPr>
          <p:nvPr/>
        </p:nvSpPr>
        <p:spPr bwMode="auto">
          <a:xfrm>
            <a:off x="6426200" y="44354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6886" name="Oval 40">
            <a:hlinkHover r:id="rId20" action="ppaction://hlinksldjump"/>
          </p:cNvPr>
          <p:cNvSpPr>
            <a:spLocks noChangeArrowheads="1"/>
          </p:cNvSpPr>
          <p:nvPr/>
        </p:nvSpPr>
        <p:spPr bwMode="auto">
          <a:xfrm>
            <a:off x="6426200" y="45434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6887" name="Oval 41">
            <a:hlinkHover r:id="rId21" action="ppaction://hlinksldjump"/>
          </p:cNvPr>
          <p:cNvSpPr>
            <a:spLocks noChangeArrowheads="1"/>
          </p:cNvSpPr>
          <p:nvPr/>
        </p:nvSpPr>
        <p:spPr bwMode="auto">
          <a:xfrm>
            <a:off x="5272088" y="39624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6888" name="Oval 42">
            <a:hlinkHover r:id="rId22" action="ppaction://hlinksldjump"/>
          </p:cNvPr>
          <p:cNvSpPr>
            <a:spLocks noChangeArrowheads="1"/>
          </p:cNvSpPr>
          <p:nvPr/>
        </p:nvSpPr>
        <p:spPr bwMode="auto">
          <a:xfrm>
            <a:off x="6502400" y="53689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6889" name="Oval 45">
            <a:hlinkHover r:id="rId23" action="ppaction://hlinksldjump"/>
          </p:cNvPr>
          <p:cNvSpPr>
            <a:spLocks noChangeArrowheads="1"/>
          </p:cNvSpPr>
          <p:nvPr/>
        </p:nvSpPr>
        <p:spPr bwMode="auto">
          <a:xfrm>
            <a:off x="6821488" y="525621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6890" name="Oval 25">
            <a:hlinkHover r:id="rId24" action="ppaction://hlinksldjump"/>
          </p:cNvPr>
          <p:cNvSpPr>
            <a:spLocks noChangeArrowheads="1"/>
          </p:cNvSpPr>
          <p:nvPr/>
        </p:nvSpPr>
        <p:spPr bwMode="auto">
          <a:xfrm>
            <a:off x="4967288" y="410845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6891" name="Oval 36">
            <a:hlinkHover r:id="rId25" action="ppaction://hlinksldjump"/>
          </p:cNvPr>
          <p:cNvSpPr>
            <a:spLocks noChangeArrowheads="1"/>
          </p:cNvSpPr>
          <p:nvPr/>
        </p:nvSpPr>
        <p:spPr bwMode="auto">
          <a:xfrm>
            <a:off x="6948488" y="48688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6892" name="Oval 38">
            <a:hlinkHover r:id="rId26" action="ppaction://hlinksldjump"/>
          </p:cNvPr>
          <p:cNvSpPr>
            <a:spLocks noChangeArrowheads="1"/>
          </p:cNvSpPr>
          <p:nvPr/>
        </p:nvSpPr>
        <p:spPr bwMode="auto">
          <a:xfrm>
            <a:off x="6656388" y="44735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graphicFrame>
        <p:nvGraphicFramePr>
          <p:cNvPr id="36893" name="Objekt 1"/>
          <p:cNvGraphicFramePr>
            <a:graphicFrameLocks noChangeAspect="1"/>
          </p:cNvGraphicFramePr>
          <p:nvPr/>
        </p:nvGraphicFramePr>
        <p:xfrm>
          <a:off x="360363" y="2057400"/>
          <a:ext cx="3451225" cy="201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5" name="Image" r:id="rId27" imgW="3453968" imgH="2019048" progId="Photoshop.Image.9">
                  <p:embed/>
                </p:oleObj>
              </mc:Choice>
              <mc:Fallback>
                <p:oleObj name="Image" r:id="rId27" imgW="3453968" imgH="2019048" progId="Photoshop.Image.9">
                  <p:embed/>
                  <p:pic>
                    <p:nvPicPr>
                      <p:cNvPr id="0" name="Objek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363" y="2057400"/>
                        <a:ext cx="3451225" cy="2017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94" name="Text Box 88"/>
          <p:cNvSpPr txBox="1">
            <a:spLocks noChangeArrowheads="1"/>
          </p:cNvSpPr>
          <p:nvPr/>
        </p:nvSpPr>
        <p:spPr bwMode="auto">
          <a:xfrm>
            <a:off x="361950" y="4060825"/>
            <a:ext cx="3454400" cy="304800"/>
          </a:xfrm>
          <a:prstGeom prst="rect">
            <a:avLst/>
          </a:prstGeom>
          <a:solidFill>
            <a:srgbClr val="E8EC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000" b="1"/>
              <a:t>Hörmann Oensingen AG, CH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88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37891" name="Rectangle 89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0"/>
            <a:ext cx="21796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37892" name="Text Box 90"/>
          <p:cNvSpPr txBox="1">
            <a:spLocks noChangeArrowheads="1"/>
          </p:cNvSpPr>
          <p:nvPr/>
        </p:nvSpPr>
        <p:spPr bwMode="auto">
          <a:xfrm>
            <a:off x="358775" y="188913"/>
            <a:ext cx="7526338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7325" indent="-187325"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800" b="1">
                <a:solidFill>
                  <a:schemeClr val="tx2"/>
                </a:solidFill>
              </a:rPr>
              <a:t>Výrobní místa v Evropě</a:t>
            </a:r>
          </a:p>
        </p:txBody>
      </p:sp>
      <p:sp>
        <p:nvSpPr>
          <p:cNvPr id="37893" name="Rectangle 44"/>
          <p:cNvSpPr>
            <a:spLocks noChangeArrowheads="1"/>
          </p:cNvSpPr>
          <p:nvPr/>
        </p:nvSpPr>
        <p:spPr bwMode="auto">
          <a:xfrm>
            <a:off x="8027988" y="6092825"/>
            <a:ext cx="8636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800">
                <a:solidFill>
                  <a:schemeClr val="bg1"/>
                </a:solidFill>
                <a:hlinkClick r:id="rId4" action="ppaction://hlinksldjump"/>
              </a:rPr>
              <a:t>&gt; zpět</a:t>
            </a:r>
            <a:endParaRPr lang="en-US" altLang="de-DE" sz="800">
              <a:solidFill>
                <a:schemeClr val="bg1"/>
              </a:solidFill>
            </a:endParaRPr>
          </a:p>
        </p:txBody>
      </p:sp>
      <p:sp>
        <p:nvSpPr>
          <p:cNvPr id="37894" name="Rectangle 44"/>
          <p:cNvSpPr>
            <a:spLocks noChangeArrowheads="1"/>
          </p:cNvSpPr>
          <p:nvPr/>
        </p:nvSpPr>
        <p:spPr bwMode="auto">
          <a:xfrm>
            <a:off x="8027988" y="6092825"/>
            <a:ext cx="8636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800">
                <a:solidFill>
                  <a:schemeClr val="bg1"/>
                </a:solidFill>
                <a:hlinkClick r:id="rId4" action="ppaction://hlinksldjump"/>
              </a:rPr>
              <a:t>&gt; zpět</a:t>
            </a:r>
            <a:endParaRPr lang="en-US" altLang="de-DE" sz="800">
              <a:solidFill>
                <a:schemeClr val="bg1"/>
              </a:solidFill>
            </a:endParaRPr>
          </a:p>
        </p:txBody>
      </p:sp>
      <p:pic>
        <p:nvPicPr>
          <p:cNvPr id="37895" name="Picture 26" descr="EUROPA_NE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1089025"/>
            <a:ext cx="5757863" cy="577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6" name="Oval 25"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5064125" y="4256088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7897" name="Oval 26">
            <a:hlinkHover r:id="rId7" action="ppaction://hlinksldjump"/>
          </p:cNvPr>
          <p:cNvSpPr>
            <a:spLocks noChangeArrowheads="1"/>
          </p:cNvSpPr>
          <p:nvPr/>
        </p:nvSpPr>
        <p:spPr bwMode="auto">
          <a:xfrm>
            <a:off x="5992813" y="50768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7898" name="Oval 27">
            <a:hlinkHover r:id="rId8" action="ppaction://hlinksldjump"/>
          </p:cNvPr>
          <p:cNvSpPr>
            <a:spLocks noChangeArrowheads="1"/>
          </p:cNvSpPr>
          <p:nvPr/>
        </p:nvSpPr>
        <p:spPr bwMode="auto">
          <a:xfrm>
            <a:off x="6113463" y="4256088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7899" name="Oval 28">
            <a:hlinkHover r:id="rId9" action="ppaction://hlinksldjump"/>
          </p:cNvPr>
          <p:cNvSpPr>
            <a:spLocks noChangeArrowheads="1"/>
          </p:cNvSpPr>
          <p:nvPr/>
        </p:nvSpPr>
        <p:spPr bwMode="auto">
          <a:xfrm>
            <a:off x="6175375" y="45434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7900" name="Oval 29">
            <a:hlinkHover r:id="rId10" action="ppaction://hlinksldjump"/>
          </p:cNvPr>
          <p:cNvSpPr>
            <a:spLocks noChangeArrowheads="1"/>
          </p:cNvSpPr>
          <p:nvPr/>
        </p:nvSpPr>
        <p:spPr bwMode="auto">
          <a:xfrm>
            <a:off x="6288088" y="47656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7901" name="Oval 30">
            <a:hlinkHover r:id="rId11" action="ppaction://hlinksldjump"/>
          </p:cNvPr>
          <p:cNvSpPr>
            <a:spLocks noChangeArrowheads="1"/>
          </p:cNvSpPr>
          <p:nvPr/>
        </p:nvSpPr>
        <p:spPr bwMode="auto">
          <a:xfrm>
            <a:off x="6292850" y="4870450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7902" name="Oval 31">
            <a:hlinkHover r:id="rId12" action="ppaction://hlinksldjump"/>
          </p:cNvPr>
          <p:cNvSpPr>
            <a:spLocks noChangeArrowheads="1"/>
          </p:cNvSpPr>
          <p:nvPr/>
        </p:nvSpPr>
        <p:spPr bwMode="auto">
          <a:xfrm>
            <a:off x="6573838" y="51530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7903" name="Oval 32">
            <a:hlinkHover r:id="rId13" action="ppaction://hlinksldjump"/>
          </p:cNvPr>
          <p:cNvSpPr>
            <a:spLocks noChangeArrowheads="1"/>
          </p:cNvSpPr>
          <p:nvPr/>
        </p:nvSpPr>
        <p:spPr bwMode="auto">
          <a:xfrm>
            <a:off x="6934200" y="525621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7904" name="Oval 34">
            <a:hlinkHover r:id="rId14" action="ppaction://hlinksldjump"/>
          </p:cNvPr>
          <p:cNvSpPr>
            <a:spLocks noChangeArrowheads="1"/>
          </p:cNvSpPr>
          <p:nvPr/>
        </p:nvSpPr>
        <p:spPr bwMode="auto">
          <a:xfrm>
            <a:off x="7667625" y="47164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7905" name="Oval 35">
            <a:hlinkHover r:id="rId15" action="ppaction://hlinksldjump"/>
          </p:cNvPr>
          <p:cNvSpPr>
            <a:spLocks noChangeArrowheads="1"/>
          </p:cNvSpPr>
          <p:nvPr/>
        </p:nvSpPr>
        <p:spPr bwMode="auto">
          <a:xfrm>
            <a:off x="7040563" y="46831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7906" name="Oval 36">
            <a:hlinkHover r:id="rId16" action="ppaction://hlinksldjump"/>
          </p:cNvPr>
          <p:cNvSpPr>
            <a:spLocks noChangeArrowheads="1"/>
          </p:cNvSpPr>
          <p:nvPr/>
        </p:nvSpPr>
        <p:spPr bwMode="auto">
          <a:xfrm>
            <a:off x="6896100" y="47545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7907" name="Oval 37">
            <a:hlinkHover r:id="rId17" action="ppaction://hlinksldjump"/>
          </p:cNvPr>
          <p:cNvSpPr>
            <a:spLocks noChangeArrowheads="1"/>
          </p:cNvSpPr>
          <p:nvPr/>
        </p:nvSpPr>
        <p:spPr bwMode="auto">
          <a:xfrm>
            <a:off x="6611938" y="4337050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7908" name="Oval 38">
            <a:hlinkHover r:id="rId18" action="ppaction://hlinksldjump"/>
          </p:cNvPr>
          <p:cNvSpPr>
            <a:spLocks noChangeArrowheads="1"/>
          </p:cNvSpPr>
          <p:nvPr/>
        </p:nvSpPr>
        <p:spPr bwMode="auto">
          <a:xfrm>
            <a:off x="6684963" y="4408488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7909" name="Oval 39">
            <a:hlinkHover r:id="rId19" action="ppaction://hlinksldjump"/>
          </p:cNvPr>
          <p:cNvSpPr>
            <a:spLocks noChangeArrowheads="1"/>
          </p:cNvSpPr>
          <p:nvPr/>
        </p:nvSpPr>
        <p:spPr bwMode="auto">
          <a:xfrm>
            <a:off x="6426200" y="44354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7910" name="Oval 40">
            <a:hlinkHover r:id="rId20" action="ppaction://hlinksldjump"/>
          </p:cNvPr>
          <p:cNvSpPr>
            <a:spLocks noChangeArrowheads="1"/>
          </p:cNvSpPr>
          <p:nvPr/>
        </p:nvSpPr>
        <p:spPr bwMode="auto">
          <a:xfrm>
            <a:off x="6426200" y="45434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7911" name="Oval 41">
            <a:hlinkHover r:id="rId21" action="ppaction://hlinksldjump"/>
          </p:cNvPr>
          <p:cNvSpPr>
            <a:spLocks noChangeArrowheads="1"/>
          </p:cNvSpPr>
          <p:nvPr/>
        </p:nvSpPr>
        <p:spPr bwMode="auto">
          <a:xfrm>
            <a:off x="5272088" y="39624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7912" name="Oval 42">
            <a:hlinkHover r:id="rId22" action="ppaction://hlinksldjump"/>
          </p:cNvPr>
          <p:cNvSpPr>
            <a:spLocks noChangeArrowheads="1"/>
          </p:cNvSpPr>
          <p:nvPr/>
        </p:nvSpPr>
        <p:spPr bwMode="auto">
          <a:xfrm>
            <a:off x="6502400" y="53689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7913" name="Oval 45">
            <a:hlinkHover r:id="rId23" action="ppaction://hlinksldjump"/>
          </p:cNvPr>
          <p:cNvSpPr>
            <a:spLocks noChangeArrowheads="1"/>
          </p:cNvSpPr>
          <p:nvPr/>
        </p:nvSpPr>
        <p:spPr bwMode="auto">
          <a:xfrm>
            <a:off x="6821488" y="525621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7914" name="Oval 25">
            <a:hlinkHover r:id="rId24" action="ppaction://hlinksldjump"/>
          </p:cNvPr>
          <p:cNvSpPr>
            <a:spLocks noChangeArrowheads="1"/>
          </p:cNvSpPr>
          <p:nvPr/>
        </p:nvSpPr>
        <p:spPr bwMode="auto">
          <a:xfrm>
            <a:off x="4967288" y="410845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7915" name="Oval 36">
            <a:hlinkHover r:id="rId25" action="ppaction://hlinksldjump"/>
          </p:cNvPr>
          <p:cNvSpPr>
            <a:spLocks noChangeArrowheads="1"/>
          </p:cNvSpPr>
          <p:nvPr/>
        </p:nvSpPr>
        <p:spPr bwMode="auto">
          <a:xfrm>
            <a:off x="6948488" y="48688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7916" name="Oval 38">
            <a:hlinkHover r:id="rId26" action="ppaction://hlinksldjump"/>
          </p:cNvPr>
          <p:cNvSpPr>
            <a:spLocks noChangeArrowheads="1"/>
          </p:cNvSpPr>
          <p:nvPr/>
        </p:nvSpPr>
        <p:spPr bwMode="auto">
          <a:xfrm>
            <a:off x="6656388" y="44735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graphicFrame>
        <p:nvGraphicFramePr>
          <p:cNvPr id="37917" name="Objekt 1"/>
          <p:cNvGraphicFramePr>
            <a:graphicFrameLocks noChangeAspect="1"/>
          </p:cNvGraphicFramePr>
          <p:nvPr/>
        </p:nvGraphicFramePr>
        <p:xfrm>
          <a:off x="360363" y="2070100"/>
          <a:ext cx="3454400" cy="200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9" name="Image" r:id="rId27" imgW="3453968" imgH="2006349" progId="Photoshop.Image.9">
                  <p:embed/>
                </p:oleObj>
              </mc:Choice>
              <mc:Fallback>
                <p:oleObj name="Image" r:id="rId27" imgW="3453968" imgH="2006349" progId="Photoshop.Image.9">
                  <p:embed/>
                  <p:pic>
                    <p:nvPicPr>
                      <p:cNvPr id="0" name="Objek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363" y="2070100"/>
                        <a:ext cx="3454400" cy="200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918" name="Text Box 91"/>
          <p:cNvSpPr txBox="1">
            <a:spLocks noChangeArrowheads="1"/>
          </p:cNvSpPr>
          <p:nvPr/>
        </p:nvSpPr>
        <p:spPr bwMode="auto">
          <a:xfrm>
            <a:off x="361950" y="4060825"/>
            <a:ext cx="3454400" cy="304800"/>
          </a:xfrm>
          <a:prstGeom prst="rect">
            <a:avLst/>
          </a:prstGeom>
          <a:solidFill>
            <a:srgbClr val="E8EC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000" b="1"/>
              <a:t>Hörmann UK Ltd., Coalville, UK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0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38915" name="Rectangle 101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0"/>
            <a:ext cx="21796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38916" name="Text Box 102"/>
          <p:cNvSpPr txBox="1">
            <a:spLocks noChangeArrowheads="1"/>
          </p:cNvSpPr>
          <p:nvPr/>
        </p:nvSpPr>
        <p:spPr bwMode="auto">
          <a:xfrm>
            <a:off x="358775" y="188913"/>
            <a:ext cx="7526338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7325" indent="-187325"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800" b="1">
                <a:solidFill>
                  <a:schemeClr val="tx2"/>
                </a:solidFill>
              </a:rPr>
              <a:t>Výrobní místa v Evropě</a:t>
            </a:r>
          </a:p>
        </p:txBody>
      </p:sp>
      <p:sp>
        <p:nvSpPr>
          <p:cNvPr id="38917" name="Rectangle 44"/>
          <p:cNvSpPr>
            <a:spLocks noChangeArrowheads="1"/>
          </p:cNvSpPr>
          <p:nvPr/>
        </p:nvSpPr>
        <p:spPr bwMode="auto">
          <a:xfrm>
            <a:off x="8027988" y="6092825"/>
            <a:ext cx="8636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800">
                <a:solidFill>
                  <a:schemeClr val="bg1"/>
                </a:solidFill>
                <a:hlinkClick r:id="rId3" action="ppaction://hlinksldjump"/>
              </a:rPr>
              <a:t>&gt; zpět</a:t>
            </a:r>
            <a:endParaRPr lang="en-US" altLang="de-DE" sz="800">
              <a:solidFill>
                <a:schemeClr val="bg1"/>
              </a:solidFill>
            </a:endParaRPr>
          </a:p>
        </p:txBody>
      </p:sp>
      <p:sp>
        <p:nvSpPr>
          <p:cNvPr id="38918" name="Rectangle 44"/>
          <p:cNvSpPr>
            <a:spLocks noChangeArrowheads="1"/>
          </p:cNvSpPr>
          <p:nvPr/>
        </p:nvSpPr>
        <p:spPr bwMode="auto">
          <a:xfrm>
            <a:off x="8027988" y="6092825"/>
            <a:ext cx="8636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800">
                <a:solidFill>
                  <a:schemeClr val="bg1"/>
                </a:solidFill>
                <a:hlinkClick r:id="rId3" action="ppaction://hlinksldjump"/>
              </a:rPr>
              <a:t>&gt; zpět</a:t>
            </a:r>
            <a:endParaRPr lang="en-US" altLang="de-DE" sz="800">
              <a:solidFill>
                <a:schemeClr val="bg1"/>
              </a:solidFill>
            </a:endParaRPr>
          </a:p>
        </p:txBody>
      </p:sp>
      <p:pic>
        <p:nvPicPr>
          <p:cNvPr id="38919" name="Picture 26" descr="EUROPA_NE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1089025"/>
            <a:ext cx="5757863" cy="577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0" name="Oval 25"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5064125" y="4256088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8921" name="Oval 26"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5992813" y="50768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8922" name="Oval 27">
            <a:hlinkHover r:id="rId7" action="ppaction://hlinksldjump"/>
          </p:cNvPr>
          <p:cNvSpPr>
            <a:spLocks noChangeArrowheads="1"/>
          </p:cNvSpPr>
          <p:nvPr/>
        </p:nvSpPr>
        <p:spPr bwMode="auto">
          <a:xfrm>
            <a:off x="6113463" y="4256088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8923" name="Oval 28">
            <a:hlinkHover r:id="rId8" action="ppaction://hlinksldjump"/>
          </p:cNvPr>
          <p:cNvSpPr>
            <a:spLocks noChangeArrowheads="1"/>
          </p:cNvSpPr>
          <p:nvPr/>
        </p:nvSpPr>
        <p:spPr bwMode="auto">
          <a:xfrm>
            <a:off x="6175375" y="45434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8924" name="Oval 29">
            <a:hlinkHover r:id="rId9" action="ppaction://hlinksldjump"/>
          </p:cNvPr>
          <p:cNvSpPr>
            <a:spLocks noChangeArrowheads="1"/>
          </p:cNvSpPr>
          <p:nvPr/>
        </p:nvSpPr>
        <p:spPr bwMode="auto">
          <a:xfrm>
            <a:off x="6288088" y="47656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8925" name="Oval 30">
            <a:hlinkHover r:id="rId10" action="ppaction://hlinksldjump"/>
          </p:cNvPr>
          <p:cNvSpPr>
            <a:spLocks noChangeArrowheads="1"/>
          </p:cNvSpPr>
          <p:nvPr/>
        </p:nvSpPr>
        <p:spPr bwMode="auto">
          <a:xfrm>
            <a:off x="6292850" y="4870450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8926" name="Oval 31">
            <a:hlinkHover r:id="rId11" action="ppaction://hlinksldjump"/>
          </p:cNvPr>
          <p:cNvSpPr>
            <a:spLocks noChangeArrowheads="1"/>
          </p:cNvSpPr>
          <p:nvPr/>
        </p:nvSpPr>
        <p:spPr bwMode="auto">
          <a:xfrm>
            <a:off x="6573838" y="51530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8927" name="Oval 32">
            <a:hlinkHover r:id="rId12" action="ppaction://hlinksldjump"/>
          </p:cNvPr>
          <p:cNvSpPr>
            <a:spLocks noChangeArrowheads="1"/>
          </p:cNvSpPr>
          <p:nvPr/>
        </p:nvSpPr>
        <p:spPr bwMode="auto">
          <a:xfrm>
            <a:off x="6934200" y="525621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8928" name="Oval 34">
            <a:hlinkHover r:id="rId13" action="ppaction://hlinksldjump"/>
          </p:cNvPr>
          <p:cNvSpPr>
            <a:spLocks noChangeArrowheads="1"/>
          </p:cNvSpPr>
          <p:nvPr/>
        </p:nvSpPr>
        <p:spPr bwMode="auto">
          <a:xfrm>
            <a:off x="7667625" y="47164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8929" name="Oval 35">
            <a:hlinkHover r:id="rId14" action="ppaction://hlinksldjump"/>
          </p:cNvPr>
          <p:cNvSpPr>
            <a:spLocks noChangeArrowheads="1"/>
          </p:cNvSpPr>
          <p:nvPr/>
        </p:nvSpPr>
        <p:spPr bwMode="auto">
          <a:xfrm>
            <a:off x="7040563" y="46831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8930" name="Oval 36">
            <a:hlinkHover r:id="rId15" action="ppaction://hlinksldjump"/>
          </p:cNvPr>
          <p:cNvSpPr>
            <a:spLocks noChangeArrowheads="1"/>
          </p:cNvSpPr>
          <p:nvPr/>
        </p:nvSpPr>
        <p:spPr bwMode="auto">
          <a:xfrm>
            <a:off x="6896100" y="47545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8931" name="Oval 37">
            <a:hlinkHover r:id="rId16" action="ppaction://hlinksldjump"/>
          </p:cNvPr>
          <p:cNvSpPr>
            <a:spLocks noChangeArrowheads="1"/>
          </p:cNvSpPr>
          <p:nvPr/>
        </p:nvSpPr>
        <p:spPr bwMode="auto">
          <a:xfrm>
            <a:off x="6611938" y="4337050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8932" name="Oval 38">
            <a:hlinkHover r:id="rId17" action="ppaction://hlinksldjump"/>
          </p:cNvPr>
          <p:cNvSpPr>
            <a:spLocks noChangeArrowheads="1"/>
          </p:cNvSpPr>
          <p:nvPr/>
        </p:nvSpPr>
        <p:spPr bwMode="auto">
          <a:xfrm>
            <a:off x="6684963" y="4408488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8933" name="Oval 39">
            <a:hlinkHover r:id="rId18" action="ppaction://hlinksldjump"/>
          </p:cNvPr>
          <p:cNvSpPr>
            <a:spLocks noChangeArrowheads="1"/>
          </p:cNvSpPr>
          <p:nvPr/>
        </p:nvSpPr>
        <p:spPr bwMode="auto">
          <a:xfrm>
            <a:off x="6426200" y="44354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8934" name="Oval 40">
            <a:hlinkHover r:id="rId19" action="ppaction://hlinksldjump"/>
          </p:cNvPr>
          <p:cNvSpPr>
            <a:spLocks noChangeArrowheads="1"/>
          </p:cNvSpPr>
          <p:nvPr/>
        </p:nvSpPr>
        <p:spPr bwMode="auto">
          <a:xfrm>
            <a:off x="6426200" y="45434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8935" name="Oval 41">
            <a:hlinkHover r:id="rId20" action="ppaction://hlinksldjump"/>
          </p:cNvPr>
          <p:cNvSpPr>
            <a:spLocks noChangeArrowheads="1"/>
          </p:cNvSpPr>
          <p:nvPr/>
        </p:nvSpPr>
        <p:spPr bwMode="auto">
          <a:xfrm>
            <a:off x="5272088" y="39624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8936" name="Oval 42">
            <a:hlinkHover r:id="rId21" action="ppaction://hlinksldjump"/>
          </p:cNvPr>
          <p:cNvSpPr>
            <a:spLocks noChangeArrowheads="1"/>
          </p:cNvSpPr>
          <p:nvPr/>
        </p:nvSpPr>
        <p:spPr bwMode="auto">
          <a:xfrm>
            <a:off x="6502400" y="53689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8937" name="Oval 45">
            <a:hlinkHover r:id="rId22" action="ppaction://hlinksldjump"/>
          </p:cNvPr>
          <p:cNvSpPr>
            <a:spLocks noChangeArrowheads="1"/>
          </p:cNvSpPr>
          <p:nvPr/>
        </p:nvSpPr>
        <p:spPr bwMode="auto">
          <a:xfrm>
            <a:off x="6821488" y="525621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8938" name="Oval 25">
            <a:hlinkHover r:id="rId23" action="ppaction://hlinksldjump"/>
          </p:cNvPr>
          <p:cNvSpPr>
            <a:spLocks noChangeArrowheads="1"/>
          </p:cNvSpPr>
          <p:nvPr/>
        </p:nvSpPr>
        <p:spPr bwMode="auto">
          <a:xfrm>
            <a:off x="4967288" y="410845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8939" name="Oval 36">
            <a:hlinkHover r:id="rId24" action="ppaction://hlinksldjump"/>
          </p:cNvPr>
          <p:cNvSpPr>
            <a:spLocks noChangeArrowheads="1"/>
          </p:cNvSpPr>
          <p:nvPr/>
        </p:nvSpPr>
        <p:spPr bwMode="auto">
          <a:xfrm>
            <a:off x="6948488" y="48688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8940" name="Oval 38">
            <a:hlinkHover r:id="rId25" action="ppaction://hlinksldjump"/>
          </p:cNvPr>
          <p:cNvSpPr>
            <a:spLocks noChangeArrowheads="1"/>
          </p:cNvSpPr>
          <p:nvPr/>
        </p:nvSpPr>
        <p:spPr bwMode="auto">
          <a:xfrm>
            <a:off x="6656388" y="44735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pic>
        <p:nvPicPr>
          <p:cNvPr id="38941" name="Picture 22" descr="HOE02-D-SEUSTER-Lüdenscheid-020409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2057400"/>
            <a:ext cx="345757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42" name="Text Box 103"/>
          <p:cNvSpPr txBox="1">
            <a:spLocks noChangeArrowheads="1"/>
          </p:cNvSpPr>
          <p:nvPr/>
        </p:nvSpPr>
        <p:spPr bwMode="auto">
          <a:xfrm>
            <a:off x="360363" y="4060825"/>
            <a:ext cx="3454400" cy="304800"/>
          </a:xfrm>
          <a:prstGeom prst="rect">
            <a:avLst/>
          </a:prstGeom>
          <a:solidFill>
            <a:srgbClr val="E8EC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000" b="1"/>
              <a:t>Seuster KG, Lüdenscheid, DE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0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39939" name="Rectangle 101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0"/>
            <a:ext cx="21796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39940" name="Text Box 102"/>
          <p:cNvSpPr txBox="1">
            <a:spLocks noChangeArrowheads="1"/>
          </p:cNvSpPr>
          <p:nvPr/>
        </p:nvSpPr>
        <p:spPr bwMode="auto">
          <a:xfrm>
            <a:off x="358775" y="188913"/>
            <a:ext cx="7526338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7325" indent="-187325"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800" b="1">
                <a:solidFill>
                  <a:schemeClr val="tx2"/>
                </a:solidFill>
              </a:rPr>
              <a:t>Výrobní místa v Evropě</a:t>
            </a:r>
          </a:p>
        </p:txBody>
      </p:sp>
      <p:sp>
        <p:nvSpPr>
          <p:cNvPr id="39941" name="Rectangle 44"/>
          <p:cNvSpPr>
            <a:spLocks noChangeArrowheads="1"/>
          </p:cNvSpPr>
          <p:nvPr/>
        </p:nvSpPr>
        <p:spPr bwMode="auto">
          <a:xfrm>
            <a:off x="8027988" y="6092825"/>
            <a:ext cx="8636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800">
                <a:solidFill>
                  <a:schemeClr val="bg1"/>
                </a:solidFill>
                <a:hlinkClick r:id="rId3" action="ppaction://hlinksldjump"/>
              </a:rPr>
              <a:t>&gt; zpět</a:t>
            </a:r>
            <a:endParaRPr lang="en-US" altLang="de-DE" sz="800">
              <a:solidFill>
                <a:schemeClr val="bg1"/>
              </a:solidFill>
            </a:endParaRPr>
          </a:p>
        </p:txBody>
      </p:sp>
      <p:sp>
        <p:nvSpPr>
          <p:cNvPr id="39942" name="Rectangle 44"/>
          <p:cNvSpPr>
            <a:spLocks noChangeArrowheads="1"/>
          </p:cNvSpPr>
          <p:nvPr/>
        </p:nvSpPr>
        <p:spPr bwMode="auto">
          <a:xfrm>
            <a:off x="8027988" y="6092825"/>
            <a:ext cx="8636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800">
                <a:solidFill>
                  <a:schemeClr val="bg1"/>
                </a:solidFill>
                <a:hlinkClick r:id="rId3" action="ppaction://hlinksldjump"/>
              </a:rPr>
              <a:t>&gt; zpět</a:t>
            </a:r>
            <a:endParaRPr lang="en-US" altLang="de-DE" sz="800">
              <a:solidFill>
                <a:schemeClr val="bg1"/>
              </a:solidFill>
            </a:endParaRPr>
          </a:p>
        </p:txBody>
      </p:sp>
      <p:pic>
        <p:nvPicPr>
          <p:cNvPr id="39943" name="Picture 26" descr="EUROPA_NE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1089025"/>
            <a:ext cx="5757863" cy="577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4" name="Oval 25"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5064125" y="4256088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9945" name="Oval 26"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5992813" y="50768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9946" name="Oval 27">
            <a:hlinkHover r:id="rId7" action="ppaction://hlinksldjump"/>
          </p:cNvPr>
          <p:cNvSpPr>
            <a:spLocks noChangeArrowheads="1"/>
          </p:cNvSpPr>
          <p:nvPr/>
        </p:nvSpPr>
        <p:spPr bwMode="auto">
          <a:xfrm>
            <a:off x="6113463" y="4256088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9947" name="Oval 28">
            <a:hlinkHover r:id="rId8" action="ppaction://hlinksldjump"/>
          </p:cNvPr>
          <p:cNvSpPr>
            <a:spLocks noChangeArrowheads="1"/>
          </p:cNvSpPr>
          <p:nvPr/>
        </p:nvSpPr>
        <p:spPr bwMode="auto">
          <a:xfrm>
            <a:off x="6175375" y="45434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9948" name="Oval 29">
            <a:hlinkHover r:id="rId9" action="ppaction://hlinksldjump"/>
          </p:cNvPr>
          <p:cNvSpPr>
            <a:spLocks noChangeArrowheads="1"/>
          </p:cNvSpPr>
          <p:nvPr/>
        </p:nvSpPr>
        <p:spPr bwMode="auto">
          <a:xfrm>
            <a:off x="6288088" y="47656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9949" name="Oval 30">
            <a:hlinkHover r:id="rId10" action="ppaction://hlinksldjump"/>
          </p:cNvPr>
          <p:cNvSpPr>
            <a:spLocks noChangeArrowheads="1"/>
          </p:cNvSpPr>
          <p:nvPr/>
        </p:nvSpPr>
        <p:spPr bwMode="auto">
          <a:xfrm>
            <a:off x="6292850" y="4870450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9950" name="Oval 31">
            <a:hlinkHover r:id="rId11" action="ppaction://hlinksldjump"/>
          </p:cNvPr>
          <p:cNvSpPr>
            <a:spLocks noChangeArrowheads="1"/>
          </p:cNvSpPr>
          <p:nvPr/>
        </p:nvSpPr>
        <p:spPr bwMode="auto">
          <a:xfrm>
            <a:off x="6573838" y="51530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9951" name="Oval 32">
            <a:hlinkHover r:id="rId12" action="ppaction://hlinksldjump"/>
          </p:cNvPr>
          <p:cNvSpPr>
            <a:spLocks noChangeArrowheads="1"/>
          </p:cNvSpPr>
          <p:nvPr/>
        </p:nvSpPr>
        <p:spPr bwMode="auto">
          <a:xfrm>
            <a:off x="6934200" y="525621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9952" name="Oval 34">
            <a:hlinkHover r:id="rId13" action="ppaction://hlinksldjump"/>
          </p:cNvPr>
          <p:cNvSpPr>
            <a:spLocks noChangeArrowheads="1"/>
          </p:cNvSpPr>
          <p:nvPr/>
        </p:nvSpPr>
        <p:spPr bwMode="auto">
          <a:xfrm>
            <a:off x="7667625" y="47164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9953" name="Oval 35">
            <a:hlinkHover r:id="rId14" action="ppaction://hlinksldjump"/>
          </p:cNvPr>
          <p:cNvSpPr>
            <a:spLocks noChangeArrowheads="1"/>
          </p:cNvSpPr>
          <p:nvPr/>
        </p:nvSpPr>
        <p:spPr bwMode="auto">
          <a:xfrm>
            <a:off x="7040563" y="46831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9954" name="Oval 36">
            <a:hlinkHover r:id="rId15" action="ppaction://hlinksldjump"/>
          </p:cNvPr>
          <p:cNvSpPr>
            <a:spLocks noChangeArrowheads="1"/>
          </p:cNvSpPr>
          <p:nvPr/>
        </p:nvSpPr>
        <p:spPr bwMode="auto">
          <a:xfrm>
            <a:off x="6896100" y="47545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9955" name="Oval 37">
            <a:hlinkHover r:id="rId16" action="ppaction://hlinksldjump"/>
          </p:cNvPr>
          <p:cNvSpPr>
            <a:spLocks noChangeArrowheads="1"/>
          </p:cNvSpPr>
          <p:nvPr/>
        </p:nvSpPr>
        <p:spPr bwMode="auto">
          <a:xfrm>
            <a:off x="6611938" y="4337050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9956" name="Oval 38">
            <a:hlinkHover r:id="rId17" action="ppaction://hlinksldjump"/>
          </p:cNvPr>
          <p:cNvSpPr>
            <a:spLocks noChangeArrowheads="1"/>
          </p:cNvSpPr>
          <p:nvPr/>
        </p:nvSpPr>
        <p:spPr bwMode="auto">
          <a:xfrm>
            <a:off x="6684963" y="4408488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9957" name="Oval 39">
            <a:hlinkHover r:id="rId18" action="ppaction://hlinksldjump"/>
          </p:cNvPr>
          <p:cNvSpPr>
            <a:spLocks noChangeArrowheads="1"/>
          </p:cNvSpPr>
          <p:nvPr/>
        </p:nvSpPr>
        <p:spPr bwMode="auto">
          <a:xfrm>
            <a:off x="6426200" y="44354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9958" name="Oval 40">
            <a:hlinkHover r:id="rId19" action="ppaction://hlinksldjump"/>
          </p:cNvPr>
          <p:cNvSpPr>
            <a:spLocks noChangeArrowheads="1"/>
          </p:cNvSpPr>
          <p:nvPr/>
        </p:nvSpPr>
        <p:spPr bwMode="auto">
          <a:xfrm>
            <a:off x="6426200" y="45434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9959" name="Oval 41">
            <a:hlinkHover r:id="rId20" action="ppaction://hlinksldjump"/>
          </p:cNvPr>
          <p:cNvSpPr>
            <a:spLocks noChangeArrowheads="1"/>
          </p:cNvSpPr>
          <p:nvPr/>
        </p:nvSpPr>
        <p:spPr bwMode="auto">
          <a:xfrm>
            <a:off x="5272088" y="39624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9960" name="Oval 42">
            <a:hlinkHover r:id="rId21" action="ppaction://hlinksldjump"/>
          </p:cNvPr>
          <p:cNvSpPr>
            <a:spLocks noChangeArrowheads="1"/>
          </p:cNvSpPr>
          <p:nvPr/>
        </p:nvSpPr>
        <p:spPr bwMode="auto">
          <a:xfrm>
            <a:off x="6502400" y="53689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9961" name="Oval 45">
            <a:hlinkHover r:id="rId22" action="ppaction://hlinksldjump"/>
          </p:cNvPr>
          <p:cNvSpPr>
            <a:spLocks noChangeArrowheads="1"/>
          </p:cNvSpPr>
          <p:nvPr/>
        </p:nvSpPr>
        <p:spPr bwMode="auto">
          <a:xfrm>
            <a:off x="6821488" y="525621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9962" name="Oval 25">
            <a:hlinkHover r:id="rId23" action="ppaction://hlinksldjump"/>
          </p:cNvPr>
          <p:cNvSpPr>
            <a:spLocks noChangeArrowheads="1"/>
          </p:cNvSpPr>
          <p:nvPr/>
        </p:nvSpPr>
        <p:spPr bwMode="auto">
          <a:xfrm>
            <a:off x="4967288" y="410845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9963" name="Oval 36">
            <a:hlinkHover r:id="rId24" action="ppaction://hlinksldjump"/>
          </p:cNvPr>
          <p:cNvSpPr>
            <a:spLocks noChangeArrowheads="1"/>
          </p:cNvSpPr>
          <p:nvPr/>
        </p:nvSpPr>
        <p:spPr bwMode="auto">
          <a:xfrm>
            <a:off x="6948488" y="48688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9964" name="Oval 38">
            <a:hlinkHover r:id="rId25" action="ppaction://hlinksldjump"/>
          </p:cNvPr>
          <p:cNvSpPr>
            <a:spLocks noChangeArrowheads="1"/>
          </p:cNvSpPr>
          <p:nvPr/>
        </p:nvSpPr>
        <p:spPr bwMode="auto">
          <a:xfrm>
            <a:off x="6656388" y="44735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pic>
        <p:nvPicPr>
          <p:cNvPr id="39965" name="Grafik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2051050"/>
            <a:ext cx="345757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66" name="Text Box 103"/>
          <p:cNvSpPr txBox="1">
            <a:spLocks noChangeArrowheads="1"/>
          </p:cNvSpPr>
          <p:nvPr/>
        </p:nvSpPr>
        <p:spPr bwMode="auto">
          <a:xfrm>
            <a:off x="360363" y="4060825"/>
            <a:ext cx="3454400" cy="304800"/>
          </a:xfrm>
          <a:prstGeom prst="rect">
            <a:avLst/>
          </a:prstGeom>
          <a:solidFill>
            <a:srgbClr val="E8EC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000" b="1"/>
              <a:t>Berner Torantriebe KG, Rottenburg, DE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00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40963" name="Rectangle 101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0"/>
            <a:ext cx="21796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40964" name="Text Box 102"/>
          <p:cNvSpPr txBox="1">
            <a:spLocks noChangeArrowheads="1"/>
          </p:cNvSpPr>
          <p:nvPr/>
        </p:nvSpPr>
        <p:spPr bwMode="auto">
          <a:xfrm>
            <a:off x="358775" y="188913"/>
            <a:ext cx="7526338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7325" indent="-187325"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800" b="1">
                <a:solidFill>
                  <a:schemeClr val="tx2"/>
                </a:solidFill>
              </a:rPr>
              <a:t>Výrobní místa v Evropě</a:t>
            </a:r>
          </a:p>
        </p:txBody>
      </p:sp>
      <p:sp>
        <p:nvSpPr>
          <p:cNvPr id="40965" name="Rectangle 44"/>
          <p:cNvSpPr>
            <a:spLocks noChangeArrowheads="1"/>
          </p:cNvSpPr>
          <p:nvPr/>
        </p:nvSpPr>
        <p:spPr bwMode="auto">
          <a:xfrm>
            <a:off x="8027988" y="6092825"/>
            <a:ext cx="8636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800">
                <a:solidFill>
                  <a:schemeClr val="bg1"/>
                </a:solidFill>
                <a:hlinkClick r:id="rId3" action="ppaction://hlinksldjump"/>
              </a:rPr>
              <a:t>&gt; zpět</a:t>
            </a:r>
            <a:endParaRPr lang="en-US" altLang="de-DE" sz="800">
              <a:solidFill>
                <a:schemeClr val="bg1"/>
              </a:solidFill>
            </a:endParaRPr>
          </a:p>
        </p:txBody>
      </p:sp>
      <p:sp>
        <p:nvSpPr>
          <p:cNvPr id="40966" name="Rectangle 44"/>
          <p:cNvSpPr>
            <a:spLocks noChangeArrowheads="1"/>
          </p:cNvSpPr>
          <p:nvPr/>
        </p:nvSpPr>
        <p:spPr bwMode="auto">
          <a:xfrm>
            <a:off x="8027988" y="6092825"/>
            <a:ext cx="8636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800">
                <a:solidFill>
                  <a:schemeClr val="bg1"/>
                </a:solidFill>
                <a:hlinkClick r:id="rId3" action="ppaction://hlinksldjump"/>
              </a:rPr>
              <a:t>&gt; zpět</a:t>
            </a:r>
            <a:endParaRPr lang="en-US" altLang="de-DE" sz="800">
              <a:solidFill>
                <a:schemeClr val="bg1"/>
              </a:solidFill>
            </a:endParaRPr>
          </a:p>
        </p:txBody>
      </p:sp>
      <p:pic>
        <p:nvPicPr>
          <p:cNvPr id="40967" name="Picture 26" descr="EUROPA_NE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1089025"/>
            <a:ext cx="5757863" cy="577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8" name="Oval 25"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5064125" y="4256088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0969" name="Oval 26"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5992813" y="50768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0970" name="Oval 27">
            <a:hlinkHover r:id="rId7" action="ppaction://hlinksldjump"/>
          </p:cNvPr>
          <p:cNvSpPr>
            <a:spLocks noChangeArrowheads="1"/>
          </p:cNvSpPr>
          <p:nvPr/>
        </p:nvSpPr>
        <p:spPr bwMode="auto">
          <a:xfrm>
            <a:off x="6113463" y="4256088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0971" name="Oval 28">
            <a:hlinkHover r:id="rId8" action="ppaction://hlinksldjump"/>
          </p:cNvPr>
          <p:cNvSpPr>
            <a:spLocks noChangeArrowheads="1"/>
          </p:cNvSpPr>
          <p:nvPr/>
        </p:nvSpPr>
        <p:spPr bwMode="auto">
          <a:xfrm>
            <a:off x="6175375" y="45434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0972" name="Oval 29">
            <a:hlinkHover r:id="rId9" action="ppaction://hlinksldjump"/>
          </p:cNvPr>
          <p:cNvSpPr>
            <a:spLocks noChangeArrowheads="1"/>
          </p:cNvSpPr>
          <p:nvPr/>
        </p:nvSpPr>
        <p:spPr bwMode="auto">
          <a:xfrm>
            <a:off x="6288088" y="47656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0973" name="Oval 30">
            <a:hlinkHover r:id="rId10" action="ppaction://hlinksldjump"/>
          </p:cNvPr>
          <p:cNvSpPr>
            <a:spLocks noChangeArrowheads="1"/>
          </p:cNvSpPr>
          <p:nvPr/>
        </p:nvSpPr>
        <p:spPr bwMode="auto">
          <a:xfrm>
            <a:off x="6292850" y="4870450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0974" name="Oval 31">
            <a:hlinkHover r:id="rId11" action="ppaction://hlinksldjump"/>
          </p:cNvPr>
          <p:cNvSpPr>
            <a:spLocks noChangeArrowheads="1"/>
          </p:cNvSpPr>
          <p:nvPr/>
        </p:nvSpPr>
        <p:spPr bwMode="auto">
          <a:xfrm>
            <a:off x="6573838" y="51530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0975" name="Oval 32">
            <a:hlinkHover r:id="rId12" action="ppaction://hlinksldjump"/>
          </p:cNvPr>
          <p:cNvSpPr>
            <a:spLocks noChangeArrowheads="1"/>
          </p:cNvSpPr>
          <p:nvPr/>
        </p:nvSpPr>
        <p:spPr bwMode="auto">
          <a:xfrm>
            <a:off x="6934200" y="525621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0976" name="Oval 34">
            <a:hlinkHover r:id="rId13" action="ppaction://hlinksldjump"/>
          </p:cNvPr>
          <p:cNvSpPr>
            <a:spLocks noChangeArrowheads="1"/>
          </p:cNvSpPr>
          <p:nvPr/>
        </p:nvSpPr>
        <p:spPr bwMode="auto">
          <a:xfrm>
            <a:off x="7667625" y="47164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0977" name="Oval 35">
            <a:hlinkHover r:id="rId14" action="ppaction://hlinksldjump"/>
          </p:cNvPr>
          <p:cNvSpPr>
            <a:spLocks noChangeArrowheads="1"/>
          </p:cNvSpPr>
          <p:nvPr/>
        </p:nvSpPr>
        <p:spPr bwMode="auto">
          <a:xfrm>
            <a:off x="7040563" y="46831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0978" name="Oval 36">
            <a:hlinkHover r:id="rId15" action="ppaction://hlinksldjump"/>
          </p:cNvPr>
          <p:cNvSpPr>
            <a:spLocks noChangeArrowheads="1"/>
          </p:cNvSpPr>
          <p:nvPr/>
        </p:nvSpPr>
        <p:spPr bwMode="auto">
          <a:xfrm>
            <a:off x="6896100" y="47545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0979" name="Oval 37">
            <a:hlinkHover r:id="rId16" action="ppaction://hlinksldjump"/>
          </p:cNvPr>
          <p:cNvSpPr>
            <a:spLocks noChangeArrowheads="1"/>
          </p:cNvSpPr>
          <p:nvPr/>
        </p:nvSpPr>
        <p:spPr bwMode="auto">
          <a:xfrm>
            <a:off x="6611938" y="4337050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0980" name="Oval 38">
            <a:hlinkHover r:id="rId17" action="ppaction://hlinksldjump"/>
          </p:cNvPr>
          <p:cNvSpPr>
            <a:spLocks noChangeArrowheads="1"/>
          </p:cNvSpPr>
          <p:nvPr/>
        </p:nvSpPr>
        <p:spPr bwMode="auto">
          <a:xfrm>
            <a:off x="6684963" y="4408488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0981" name="Oval 39">
            <a:hlinkHover r:id="rId18" action="ppaction://hlinksldjump"/>
          </p:cNvPr>
          <p:cNvSpPr>
            <a:spLocks noChangeArrowheads="1"/>
          </p:cNvSpPr>
          <p:nvPr/>
        </p:nvSpPr>
        <p:spPr bwMode="auto">
          <a:xfrm>
            <a:off x="6426200" y="44354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0982" name="Oval 40">
            <a:hlinkHover r:id="rId19" action="ppaction://hlinksldjump"/>
          </p:cNvPr>
          <p:cNvSpPr>
            <a:spLocks noChangeArrowheads="1"/>
          </p:cNvSpPr>
          <p:nvPr/>
        </p:nvSpPr>
        <p:spPr bwMode="auto">
          <a:xfrm>
            <a:off x="6426200" y="45434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0983" name="Oval 41">
            <a:hlinkHover r:id="rId20" action="ppaction://hlinksldjump"/>
          </p:cNvPr>
          <p:cNvSpPr>
            <a:spLocks noChangeArrowheads="1"/>
          </p:cNvSpPr>
          <p:nvPr/>
        </p:nvSpPr>
        <p:spPr bwMode="auto">
          <a:xfrm>
            <a:off x="5272088" y="39624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0984" name="Oval 42">
            <a:hlinkHover r:id="rId21" action="ppaction://hlinksldjump"/>
          </p:cNvPr>
          <p:cNvSpPr>
            <a:spLocks noChangeArrowheads="1"/>
          </p:cNvSpPr>
          <p:nvPr/>
        </p:nvSpPr>
        <p:spPr bwMode="auto">
          <a:xfrm>
            <a:off x="6502400" y="53689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0985" name="Oval 45">
            <a:hlinkHover r:id="rId22" action="ppaction://hlinksldjump"/>
          </p:cNvPr>
          <p:cNvSpPr>
            <a:spLocks noChangeArrowheads="1"/>
          </p:cNvSpPr>
          <p:nvPr/>
        </p:nvSpPr>
        <p:spPr bwMode="auto">
          <a:xfrm>
            <a:off x="6821488" y="525621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0986" name="Oval 25">
            <a:hlinkHover r:id="rId23" action="ppaction://hlinksldjump"/>
          </p:cNvPr>
          <p:cNvSpPr>
            <a:spLocks noChangeArrowheads="1"/>
          </p:cNvSpPr>
          <p:nvPr/>
        </p:nvSpPr>
        <p:spPr bwMode="auto">
          <a:xfrm>
            <a:off x="4967288" y="410845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0987" name="Oval 36">
            <a:hlinkHover r:id="rId24" action="ppaction://hlinksldjump"/>
          </p:cNvPr>
          <p:cNvSpPr>
            <a:spLocks noChangeArrowheads="1"/>
          </p:cNvSpPr>
          <p:nvPr/>
        </p:nvSpPr>
        <p:spPr bwMode="auto">
          <a:xfrm>
            <a:off x="6948488" y="48688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0988" name="Oval 38">
            <a:hlinkHover r:id="rId25" action="ppaction://hlinksldjump"/>
          </p:cNvPr>
          <p:cNvSpPr>
            <a:spLocks noChangeArrowheads="1"/>
          </p:cNvSpPr>
          <p:nvPr/>
        </p:nvSpPr>
        <p:spPr bwMode="auto">
          <a:xfrm>
            <a:off x="6656388" y="44735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pic>
        <p:nvPicPr>
          <p:cNvPr id="40989" name="Picture 22" descr="HOE02-D-SCHOERGHUBER-Ampfing-020409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2057400"/>
            <a:ext cx="345757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0" name="Text Box 104"/>
          <p:cNvSpPr txBox="1">
            <a:spLocks noChangeArrowheads="1"/>
          </p:cNvSpPr>
          <p:nvPr/>
        </p:nvSpPr>
        <p:spPr bwMode="auto">
          <a:xfrm>
            <a:off x="360363" y="4060825"/>
            <a:ext cx="3454400" cy="304800"/>
          </a:xfrm>
          <a:prstGeom prst="rect">
            <a:avLst/>
          </a:prstGeom>
          <a:solidFill>
            <a:srgbClr val="E8EC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000" b="1"/>
              <a:t>Schörghuber Spezialtüren KG, Ampfing, DE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0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41987" name="Rectangle 101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0"/>
            <a:ext cx="21796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41988" name="Text Box 102"/>
          <p:cNvSpPr txBox="1">
            <a:spLocks noChangeArrowheads="1"/>
          </p:cNvSpPr>
          <p:nvPr/>
        </p:nvSpPr>
        <p:spPr bwMode="auto">
          <a:xfrm>
            <a:off x="358775" y="188913"/>
            <a:ext cx="7526338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7325" indent="-187325"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800" b="1">
                <a:solidFill>
                  <a:schemeClr val="tx2"/>
                </a:solidFill>
              </a:rPr>
              <a:t>Výrobní místa</a:t>
            </a:r>
            <a:r>
              <a:rPr lang="de-DE" altLang="de-DE" b="1">
                <a:solidFill>
                  <a:schemeClr val="tx2"/>
                </a:solidFill>
              </a:rPr>
              <a:t> </a:t>
            </a:r>
            <a:r>
              <a:rPr lang="de-DE" altLang="de-DE" sz="1800" b="1">
                <a:solidFill>
                  <a:schemeClr val="tx2"/>
                </a:solidFill>
              </a:rPr>
              <a:t>v Evropě</a:t>
            </a:r>
          </a:p>
        </p:txBody>
      </p:sp>
      <p:sp>
        <p:nvSpPr>
          <p:cNvPr id="41989" name="Rectangle 44"/>
          <p:cNvSpPr>
            <a:spLocks noChangeArrowheads="1"/>
          </p:cNvSpPr>
          <p:nvPr/>
        </p:nvSpPr>
        <p:spPr bwMode="auto">
          <a:xfrm>
            <a:off x="8027988" y="6092825"/>
            <a:ext cx="8636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800">
                <a:solidFill>
                  <a:schemeClr val="bg1"/>
                </a:solidFill>
                <a:hlinkClick r:id="rId3" action="ppaction://hlinksldjump"/>
              </a:rPr>
              <a:t>&gt; zpět</a:t>
            </a:r>
            <a:endParaRPr lang="en-US" altLang="de-DE" sz="800">
              <a:solidFill>
                <a:schemeClr val="bg1"/>
              </a:solidFill>
            </a:endParaRPr>
          </a:p>
        </p:txBody>
      </p:sp>
      <p:sp>
        <p:nvSpPr>
          <p:cNvPr id="41990" name="Rectangle 44"/>
          <p:cNvSpPr>
            <a:spLocks noChangeArrowheads="1"/>
          </p:cNvSpPr>
          <p:nvPr/>
        </p:nvSpPr>
        <p:spPr bwMode="auto">
          <a:xfrm>
            <a:off x="8027988" y="6092825"/>
            <a:ext cx="8636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800">
                <a:solidFill>
                  <a:schemeClr val="bg1"/>
                </a:solidFill>
                <a:hlinkClick r:id="rId3" action="ppaction://hlinksldjump"/>
              </a:rPr>
              <a:t>&gt; zpět</a:t>
            </a:r>
            <a:endParaRPr lang="en-US" altLang="de-DE" sz="800">
              <a:solidFill>
                <a:schemeClr val="bg1"/>
              </a:solidFill>
            </a:endParaRPr>
          </a:p>
        </p:txBody>
      </p:sp>
      <p:pic>
        <p:nvPicPr>
          <p:cNvPr id="41991" name="Picture 26" descr="EUROPA_NE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1089025"/>
            <a:ext cx="5757863" cy="577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2" name="Oval 25"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5064125" y="4256088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1993" name="Oval 26"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5992813" y="50768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1994" name="Oval 27">
            <a:hlinkHover r:id="rId7" action="ppaction://hlinksldjump"/>
          </p:cNvPr>
          <p:cNvSpPr>
            <a:spLocks noChangeArrowheads="1"/>
          </p:cNvSpPr>
          <p:nvPr/>
        </p:nvSpPr>
        <p:spPr bwMode="auto">
          <a:xfrm>
            <a:off x="6113463" y="4256088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1995" name="Oval 28">
            <a:hlinkHover r:id="rId8" action="ppaction://hlinksldjump"/>
          </p:cNvPr>
          <p:cNvSpPr>
            <a:spLocks noChangeArrowheads="1"/>
          </p:cNvSpPr>
          <p:nvPr/>
        </p:nvSpPr>
        <p:spPr bwMode="auto">
          <a:xfrm>
            <a:off x="6175375" y="45434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1996" name="Oval 29">
            <a:hlinkHover r:id="rId9" action="ppaction://hlinksldjump"/>
          </p:cNvPr>
          <p:cNvSpPr>
            <a:spLocks noChangeArrowheads="1"/>
          </p:cNvSpPr>
          <p:nvPr/>
        </p:nvSpPr>
        <p:spPr bwMode="auto">
          <a:xfrm>
            <a:off x="6288088" y="47656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1997" name="Oval 30">
            <a:hlinkHover r:id="rId10" action="ppaction://hlinksldjump"/>
          </p:cNvPr>
          <p:cNvSpPr>
            <a:spLocks noChangeArrowheads="1"/>
          </p:cNvSpPr>
          <p:nvPr/>
        </p:nvSpPr>
        <p:spPr bwMode="auto">
          <a:xfrm>
            <a:off x="6292850" y="4870450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1998" name="Oval 31">
            <a:hlinkHover r:id="rId11" action="ppaction://hlinksldjump"/>
          </p:cNvPr>
          <p:cNvSpPr>
            <a:spLocks noChangeArrowheads="1"/>
          </p:cNvSpPr>
          <p:nvPr/>
        </p:nvSpPr>
        <p:spPr bwMode="auto">
          <a:xfrm>
            <a:off x="6573838" y="51530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1999" name="Oval 32">
            <a:hlinkHover r:id="rId12" action="ppaction://hlinksldjump"/>
          </p:cNvPr>
          <p:cNvSpPr>
            <a:spLocks noChangeArrowheads="1"/>
          </p:cNvSpPr>
          <p:nvPr/>
        </p:nvSpPr>
        <p:spPr bwMode="auto">
          <a:xfrm>
            <a:off x="6934200" y="525621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2000" name="Oval 34">
            <a:hlinkHover r:id="rId13" action="ppaction://hlinksldjump"/>
          </p:cNvPr>
          <p:cNvSpPr>
            <a:spLocks noChangeArrowheads="1"/>
          </p:cNvSpPr>
          <p:nvPr/>
        </p:nvSpPr>
        <p:spPr bwMode="auto">
          <a:xfrm>
            <a:off x="7667625" y="47164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2001" name="Oval 35">
            <a:hlinkHover r:id="rId14" action="ppaction://hlinksldjump"/>
          </p:cNvPr>
          <p:cNvSpPr>
            <a:spLocks noChangeArrowheads="1"/>
          </p:cNvSpPr>
          <p:nvPr/>
        </p:nvSpPr>
        <p:spPr bwMode="auto">
          <a:xfrm>
            <a:off x="7040563" y="46831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2002" name="Oval 36">
            <a:hlinkHover r:id="rId15" action="ppaction://hlinksldjump"/>
          </p:cNvPr>
          <p:cNvSpPr>
            <a:spLocks noChangeArrowheads="1"/>
          </p:cNvSpPr>
          <p:nvPr/>
        </p:nvSpPr>
        <p:spPr bwMode="auto">
          <a:xfrm>
            <a:off x="6896100" y="47545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2003" name="Oval 37">
            <a:hlinkHover r:id="rId16" action="ppaction://hlinksldjump"/>
          </p:cNvPr>
          <p:cNvSpPr>
            <a:spLocks noChangeArrowheads="1"/>
          </p:cNvSpPr>
          <p:nvPr/>
        </p:nvSpPr>
        <p:spPr bwMode="auto">
          <a:xfrm>
            <a:off x="6611938" y="4337050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2004" name="Oval 38">
            <a:hlinkHover r:id="rId17" action="ppaction://hlinksldjump"/>
          </p:cNvPr>
          <p:cNvSpPr>
            <a:spLocks noChangeArrowheads="1"/>
          </p:cNvSpPr>
          <p:nvPr/>
        </p:nvSpPr>
        <p:spPr bwMode="auto">
          <a:xfrm>
            <a:off x="6684963" y="4408488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2005" name="Oval 39">
            <a:hlinkHover r:id="rId18" action="ppaction://hlinksldjump"/>
          </p:cNvPr>
          <p:cNvSpPr>
            <a:spLocks noChangeArrowheads="1"/>
          </p:cNvSpPr>
          <p:nvPr/>
        </p:nvSpPr>
        <p:spPr bwMode="auto">
          <a:xfrm>
            <a:off x="6426200" y="44354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2006" name="Oval 40">
            <a:hlinkHover r:id="rId19" action="ppaction://hlinksldjump"/>
          </p:cNvPr>
          <p:cNvSpPr>
            <a:spLocks noChangeArrowheads="1"/>
          </p:cNvSpPr>
          <p:nvPr/>
        </p:nvSpPr>
        <p:spPr bwMode="auto">
          <a:xfrm>
            <a:off x="6426200" y="45434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2007" name="Oval 41">
            <a:hlinkHover r:id="rId20" action="ppaction://hlinksldjump"/>
          </p:cNvPr>
          <p:cNvSpPr>
            <a:spLocks noChangeArrowheads="1"/>
          </p:cNvSpPr>
          <p:nvPr/>
        </p:nvSpPr>
        <p:spPr bwMode="auto">
          <a:xfrm>
            <a:off x="5272088" y="39624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2008" name="Oval 42">
            <a:hlinkHover r:id="rId21" action="ppaction://hlinksldjump"/>
          </p:cNvPr>
          <p:cNvSpPr>
            <a:spLocks noChangeArrowheads="1"/>
          </p:cNvSpPr>
          <p:nvPr/>
        </p:nvSpPr>
        <p:spPr bwMode="auto">
          <a:xfrm>
            <a:off x="6502400" y="53689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2009" name="Oval 45">
            <a:hlinkHover r:id="rId22" action="ppaction://hlinksldjump"/>
          </p:cNvPr>
          <p:cNvSpPr>
            <a:spLocks noChangeArrowheads="1"/>
          </p:cNvSpPr>
          <p:nvPr/>
        </p:nvSpPr>
        <p:spPr bwMode="auto">
          <a:xfrm>
            <a:off x="6821488" y="525621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2010" name="Oval 25">
            <a:hlinkHover r:id="rId23" action="ppaction://hlinksldjump"/>
          </p:cNvPr>
          <p:cNvSpPr>
            <a:spLocks noChangeArrowheads="1"/>
          </p:cNvSpPr>
          <p:nvPr/>
        </p:nvSpPr>
        <p:spPr bwMode="auto">
          <a:xfrm>
            <a:off x="4967288" y="410845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2011" name="Oval 36">
            <a:hlinkHover r:id="rId24" action="ppaction://hlinksldjump"/>
          </p:cNvPr>
          <p:cNvSpPr>
            <a:spLocks noChangeArrowheads="1"/>
          </p:cNvSpPr>
          <p:nvPr/>
        </p:nvSpPr>
        <p:spPr bwMode="auto">
          <a:xfrm>
            <a:off x="6948488" y="48688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2012" name="Oval 38">
            <a:hlinkHover r:id="rId25" action="ppaction://hlinksldjump"/>
          </p:cNvPr>
          <p:cNvSpPr>
            <a:spLocks noChangeArrowheads="1"/>
          </p:cNvSpPr>
          <p:nvPr/>
        </p:nvSpPr>
        <p:spPr bwMode="auto">
          <a:xfrm>
            <a:off x="6656388" y="44735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pic>
        <p:nvPicPr>
          <p:cNvPr id="42013" name="Picture 32" descr="C:\Users\pquakernac\Desktop\WLA_15x10cm_2013\tif\WLA_Tortec_10x15_270813.tif"/>
          <p:cNvPicPr>
            <a:picLocks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2052638"/>
            <a:ext cx="3455987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14" name="Text Box 103"/>
          <p:cNvSpPr txBox="1">
            <a:spLocks noChangeArrowheads="1"/>
          </p:cNvSpPr>
          <p:nvPr/>
        </p:nvSpPr>
        <p:spPr bwMode="auto">
          <a:xfrm>
            <a:off x="360363" y="4060825"/>
            <a:ext cx="3454400" cy="304800"/>
          </a:xfrm>
          <a:prstGeom prst="rect">
            <a:avLst/>
          </a:prstGeom>
          <a:solidFill>
            <a:srgbClr val="E8EC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000" b="1"/>
              <a:t>Tortec Brandschutztor GmbH, Wolfsegg, AT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99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43011" name="Rectangle 100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0"/>
            <a:ext cx="21796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43012" name="Text Box 101"/>
          <p:cNvSpPr txBox="1">
            <a:spLocks noChangeArrowheads="1"/>
          </p:cNvSpPr>
          <p:nvPr/>
        </p:nvSpPr>
        <p:spPr bwMode="auto">
          <a:xfrm>
            <a:off x="358775" y="188913"/>
            <a:ext cx="7526338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7325" indent="-187325"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800" b="1">
                <a:solidFill>
                  <a:schemeClr val="tx2"/>
                </a:solidFill>
              </a:rPr>
              <a:t>Výrobní místa v Evropě</a:t>
            </a:r>
          </a:p>
        </p:txBody>
      </p:sp>
      <p:sp>
        <p:nvSpPr>
          <p:cNvPr id="43013" name="Rectangle 44"/>
          <p:cNvSpPr>
            <a:spLocks noChangeArrowheads="1"/>
          </p:cNvSpPr>
          <p:nvPr/>
        </p:nvSpPr>
        <p:spPr bwMode="auto">
          <a:xfrm>
            <a:off x="8027988" y="6092825"/>
            <a:ext cx="8636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800">
                <a:solidFill>
                  <a:schemeClr val="bg1"/>
                </a:solidFill>
                <a:hlinkClick r:id="rId3" action="ppaction://hlinksldjump"/>
              </a:rPr>
              <a:t>&gt; zpět</a:t>
            </a:r>
            <a:endParaRPr lang="en-US" altLang="de-DE" sz="800">
              <a:solidFill>
                <a:schemeClr val="bg1"/>
              </a:solidFill>
            </a:endParaRPr>
          </a:p>
        </p:txBody>
      </p:sp>
      <p:sp>
        <p:nvSpPr>
          <p:cNvPr id="43014" name="Rectangle 44"/>
          <p:cNvSpPr>
            <a:spLocks noChangeArrowheads="1"/>
          </p:cNvSpPr>
          <p:nvPr/>
        </p:nvSpPr>
        <p:spPr bwMode="auto">
          <a:xfrm>
            <a:off x="8027988" y="6092825"/>
            <a:ext cx="8636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800">
                <a:solidFill>
                  <a:schemeClr val="bg1"/>
                </a:solidFill>
                <a:hlinkClick r:id="rId3" action="ppaction://hlinksldjump"/>
              </a:rPr>
              <a:t>&gt; zpět</a:t>
            </a:r>
            <a:endParaRPr lang="en-US" altLang="de-DE" sz="800">
              <a:solidFill>
                <a:schemeClr val="bg1"/>
              </a:solidFill>
            </a:endParaRPr>
          </a:p>
        </p:txBody>
      </p:sp>
      <p:pic>
        <p:nvPicPr>
          <p:cNvPr id="43015" name="Picture 26" descr="EUROPA_NE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1089025"/>
            <a:ext cx="5757863" cy="577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6" name="Oval 25"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5064125" y="4256088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3017" name="Oval 26"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5992813" y="50768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3018" name="Oval 27">
            <a:hlinkHover r:id="rId7" action="ppaction://hlinksldjump"/>
          </p:cNvPr>
          <p:cNvSpPr>
            <a:spLocks noChangeArrowheads="1"/>
          </p:cNvSpPr>
          <p:nvPr/>
        </p:nvSpPr>
        <p:spPr bwMode="auto">
          <a:xfrm>
            <a:off x="6113463" y="4256088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3019" name="Oval 28">
            <a:hlinkHover r:id="rId8" action="ppaction://hlinksldjump"/>
          </p:cNvPr>
          <p:cNvSpPr>
            <a:spLocks noChangeArrowheads="1"/>
          </p:cNvSpPr>
          <p:nvPr/>
        </p:nvSpPr>
        <p:spPr bwMode="auto">
          <a:xfrm>
            <a:off x="6175375" y="45434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3020" name="Oval 29">
            <a:hlinkHover r:id="rId9" action="ppaction://hlinksldjump"/>
          </p:cNvPr>
          <p:cNvSpPr>
            <a:spLocks noChangeArrowheads="1"/>
          </p:cNvSpPr>
          <p:nvPr/>
        </p:nvSpPr>
        <p:spPr bwMode="auto">
          <a:xfrm>
            <a:off x="6288088" y="47656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3021" name="Oval 30">
            <a:hlinkHover r:id="rId10" action="ppaction://hlinksldjump"/>
          </p:cNvPr>
          <p:cNvSpPr>
            <a:spLocks noChangeArrowheads="1"/>
          </p:cNvSpPr>
          <p:nvPr/>
        </p:nvSpPr>
        <p:spPr bwMode="auto">
          <a:xfrm>
            <a:off x="6292850" y="4870450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3022" name="Oval 31">
            <a:hlinkHover r:id="rId11" action="ppaction://hlinksldjump"/>
          </p:cNvPr>
          <p:cNvSpPr>
            <a:spLocks noChangeArrowheads="1"/>
          </p:cNvSpPr>
          <p:nvPr/>
        </p:nvSpPr>
        <p:spPr bwMode="auto">
          <a:xfrm>
            <a:off x="6573838" y="51530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3023" name="Oval 32">
            <a:hlinkHover r:id="rId12" action="ppaction://hlinksldjump"/>
          </p:cNvPr>
          <p:cNvSpPr>
            <a:spLocks noChangeArrowheads="1"/>
          </p:cNvSpPr>
          <p:nvPr/>
        </p:nvSpPr>
        <p:spPr bwMode="auto">
          <a:xfrm>
            <a:off x="6934200" y="525621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3024" name="Oval 34">
            <a:hlinkHover r:id="rId13" action="ppaction://hlinksldjump"/>
          </p:cNvPr>
          <p:cNvSpPr>
            <a:spLocks noChangeArrowheads="1"/>
          </p:cNvSpPr>
          <p:nvPr/>
        </p:nvSpPr>
        <p:spPr bwMode="auto">
          <a:xfrm>
            <a:off x="7667625" y="47164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3025" name="Oval 35">
            <a:hlinkHover r:id="rId14" action="ppaction://hlinksldjump"/>
          </p:cNvPr>
          <p:cNvSpPr>
            <a:spLocks noChangeArrowheads="1"/>
          </p:cNvSpPr>
          <p:nvPr/>
        </p:nvSpPr>
        <p:spPr bwMode="auto">
          <a:xfrm>
            <a:off x="7040563" y="46831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3026" name="Oval 36">
            <a:hlinkHover r:id="rId15" action="ppaction://hlinksldjump"/>
          </p:cNvPr>
          <p:cNvSpPr>
            <a:spLocks noChangeArrowheads="1"/>
          </p:cNvSpPr>
          <p:nvPr/>
        </p:nvSpPr>
        <p:spPr bwMode="auto">
          <a:xfrm>
            <a:off x="6896100" y="47545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3027" name="Oval 37">
            <a:hlinkHover r:id="rId16" action="ppaction://hlinksldjump"/>
          </p:cNvPr>
          <p:cNvSpPr>
            <a:spLocks noChangeArrowheads="1"/>
          </p:cNvSpPr>
          <p:nvPr/>
        </p:nvSpPr>
        <p:spPr bwMode="auto">
          <a:xfrm>
            <a:off x="6611938" y="4337050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3028" name="Oval 38">
            <a:hlinkHover r:id="rId17" action="ppaction://hlinksldjump"/>
          </p:cNvPr>
          <p:cNvSpPr>
            <a:spLocks noChangeArrowheads="1"/>
          </p:cNvSpPr>
          <p:nvPr/>
        </p:nvSpPr>
        <p:spPr bwMode="auto">
          <a:xfrm>
            <a:off x="6684963" y="4408488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3029" name="Oval 39">
            <a:hlinkHover r:id="rId18" action="ppaction://hlinksldjump"/>
          </p:cNvPr>
          <p:cNvSpPr>
            <a:spLocks noChangeArrowheads="1"/>
          </p:cNvSpPr>
          <p:nvPr/>
        </p:nvSpPr>
        <p:spPr bwMode="auto">
          <a:xfrm>
            <a:off x="6426200" y="44354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3030" name="Oval 40">
            <a:hlinkHover r:id="rId19" action="ppaction://hlinksldjump"/>
          </p:cNvPr>
          <p:cNvSpPr>
            <a:spLocks noChangeArrowheads="1"/>
          </p:cNvSpPr>
          <p:nvPr/>
        </p:nvSpPr>
        <p:spPr bwMode="auto">
          <a:xfrm>
            <a:off x="6426200" y="45434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3031" name="Oval 41">
            <a:hlinkHover r:id="rId20" action="ppaction://hlinksldjump"/>
          </p:cNvPr>
          <p:cNvSpPr>
            <a:spLocks noChangeArrowheads="1"/>
          </p:cNvSpPr>
          <p:nvPr/>
        </p:nvSpPr>
        <p:spPr bwMode="auto">
          <a:xfrm>
            <a:off x="5272088" y="39624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3032" name="Oval 42">
            <a:hlinkHover r:id="rId21" action="ppaction://hlinksldjump"/>
          </p:cNvPr>
          <p:cNvSpPr>
            <a:spLocks noChangeArrowheads="1"/>
          </p:cNvSpPr>
          <p:nvPr/>
        </p:nvSpPr>
        <p:spPr bwMode="auto">
          <a:xfrm>
            <a:off x="6502400" y="53689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3033" name="Oval 45">
            <a:hlinkHover r:id="rId22" action="ppaction://hlinksldjump"/>
          </p:cNvPr>
          <p:cNvSpPr>
            <a:spLocks noChangeArrowheads="1"/>
          </p:cNvSpPr>
          <p:nvPr/>
        </p:nvSpPr>
        <p:spPr bwMode="auto">
          <a:xfrm>
            <a:off x="6821488" y="525621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3034" name="Oval 25">
            <a:hlinkHover r:id="rId23" action="ppaction://hlinksldjump"/>
          </p:cNvPr>
          <p:cNvSpPr>
            <a:spLocks noChangeArrowheads="1"/>
          </p:cNvSpPr>
          <p:nvPr/>
        </p:nvSpPr>
        <p:spPr bwMode="auto">
          <a:xfrm>
            <a:off x="4967288" y="410845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3035" name="Oval 36">
            <a:hlinkHover r:id="rId24" action="ppaction://hlinksldjump"/>
          </p:cNvPr>
          <p:cNvSpPr>
            <a:spLocks noChangeArrowheads="1"/>
          </p:cNvSpPr>
          <p:nvPr/>
        </p:nvSpPr>
        <p:spPr bwMode="auto">
          <a:xfrm>
            <a:off x="6948488" y="48688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3036" name="Oval 38">
            <a:hlinkHover r:id="rId25" action="ppaction://hlinksldjump"/>
          </p:cNvPr>
          <p:cNvSpPr>
            <a:spLocks noChangeArrowheads="1"/>
          </p:cNvSpPr>
          <p:nvPr/>
        </p:nvSpPr>
        <p:spPr bwMode="auto">
          <a:xfrm>
            <a:off x="6656388" y="44735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pic>
        <p:nvPicPr>
          <p:cNvPr id="43037" name="Picture 21" descr="HOE02-GB-Garador-020409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2057400"/>
            <a:ext cx="345757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38" name="Text Box 102"/>
          <p:cNvSpPr txBox="1">
            <a:spLocks noChangeArrowheads="1"/>
          </p:cNvSpPr>
          <p:nvPr/>
        </p:nvSpPr>
        <p:spPr bwMode="auto">
          <a:xfrm>
            <a:off x="360363" y="4060825"/>
            <a:ext cx="3454400" cy="304800"/>
          </a:xfrm>
          <a:prstGeom prst="rect">
            <a:avLst/>
          </a:prstGeom>
          <a:solidFill>
            <a:srgbClr val="E8EC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000" b="1"/>
              <a:t>Garador Ltd., Yeovil, UK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2376488" y="6308725"/>
            <a:ext cx="1514475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</a:pPr>
            <a:r>
              <a:rPr lang="de-DE" altLang="de-DE" sz="1000"/>
              <a:t>Martin J. Hörmann</a:t>
            </a:r>
          </a:p>
        </p:txBody>
      </p:sp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4318000" y="6308725"/>
            <a:ext cx="1514475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</a:pPr>
            <a:r>
              <a:rPr lang="de-DE" altLang="de-DE" sz="1000"/>
              <a:t>Thomas J. Hörmann</a:t>
            </a:r>
          </a:p>
        </p:txBody>
      </p:sp>
      <p:sp>
        <p:nvSpPr>
          <p:cNvPr id="7172" name="Text Box 6"/>
          <p:cNvSpPr txBox="1">
            <a:spLocks noChangeArrowheads="1"/>
          </p:cNvSpPr>
          <p:nvPr/>
        </p:nvSpPr>
        <p:spPr bwMode="auto">
          <a:xfrm>
            <a:off x="6297613" y="6308725"/>
            <a:ext cx="1514475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</a:pPr>
            <a:r>
              <a:rPr lang="de-DE" altLang="de-DE" sz="1000"/>
              <a:t>Christoph Hörmann</a:t>
            </a:r>
          </a:p>
        </p:txBody>
      </p:sp>
      <p:sp>
        <p:nvSpPr>
          <p:cNvPr id="7173" name="Rectangle 8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7174" name="Rectangle 9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0"/>
            <a:ext cx="21796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7175" name="Text Box 11"/>
          <p:cNvSpPr>
            <a:spLocks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marL="187325" indent="-187325" eaLnBrk="1" hangingPunct="1">
              <a:lnSpc>
                <a:spcPct val="11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de-DE" altLang="de-DE" smtClean="0">
                <a:solidFill>
                  <a:schemeClr val="tx2"/>
                </a:solidFill>
              </a:rPr>
              <a:t>Rodinný podnik dnes</a:t>
            </a:r>
          </a:p>
        </p:txBody>
      </p:sp>
      <p:pic>
        <p:nvPicPr>
          <p:cNvPr id="7176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2060575"/>
            <a:ext cx="8461375" cy="417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0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44035" name="Rectangle 101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0"/>
            <a:ext cx="21796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44036" name="Text Box 102"/>
          <p:cNvSpPr txBox="1">
            <a:spLocks noChangeArrowheads="1"/>
          </p:cNvSpPr>
          <p:nvPr/>
        </p:nvSpPr>
        <p:spPr bwMode="auto">
          <a:xfrm>
            <a:off x="358775" y="188913"/>
            <a:ext cx="7526338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7325" indent="-187325"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800" b="1">
                <a:solidFill>
                  <a:schemeClr val="tx2"/>
                </a:solidFill>
              </a:rPr>
              <a:t>Výrobní místa v Evropě</a:t>
            </a:r>
          </a:p>
        </p:txBody>
      </p:sp>
      <p:sp>
        <p:nvSpPr>
          <p:cNvPr id="44037" name="Rectangle 44"/>
          <p:cNvSpPr>
            <a:spLocks noChangeArrowheads="1"/>
          </p:cNvSpPr>
          <p:nvPr/>
        </p:nvSpPr>
        <p:spPr bwMode="auto">
          <a:xfrm>
            <a:off x="8027988" y="6092825"/>
            <a:ext cx="8636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800">
                <a:solidFill>
                  <a:schemeClr val="bg1"/>
                </a:solidFill>
                <a:hlinkClick r:id="rId3" action="ppaction://hlinksldjump"/>
              </a:rPr>
              <a:t>&gt; zpět</a:t>
            </a:r>
            <a:endParaRPr lang="en-US" altLang="de-DE" sz="800">
              <a:solidFill>
                <a:schemeClr val="bg1"/>
              </a:solidFill>
            </a:endParaRPr>
          </a:p>
        </p:txBody>
      </p:sp>
      <p:sp>
        <p:nvSpPr>
          <p:cNvPr id="44038" name="Rectangle 44"/>
          <p:cNvSpPr>
            <a:spLocks noChangeArrowheads="1"/>
          </p:cNvSpPr>
          <p:nvPr/>
        </p:nvSpPr>
        <p:spPr bwMode="auto">
          <a:xfrm>
            <a:off x="8027988" y="6092825"/>
            <a:ext cx="8636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800">
                <a:solidFill>
                  <a:schemeClr val="bg1"/>
                </a:solidFill>
                <a:hlinkClick r:id="rId3" action="ppaction://hlinksldjump"/>
              </a:rPr>
              <a:t>&gt; zpět</a:t>
            </a:r>
            <a:endParaRPr lang="en-US" altLang="de-DE" sz="800">
              <a:solidFill>
                <a:schemeClr val="bg1"/>
              </a:solidFill>
            </a:endParaRPr>
          </a:p>
        </p:txBody>
      </p:sp>
      <p:pic>
        <p:nvPicPr>
          <p:cNvPr id="44039" name="Picture 26" descr="EUROPA_NE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1089025"/>
            <a:ext cx="5757863" cy="577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0" name="Oval 25"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5064125" y="4256088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4041" name="Oval 26"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5992813" y="50768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4042" name="Oval 27">
            <a:hlinkHover r:id="rId7" action="ppaction://hlinksldjump"/>
          </p:cNvPr>
          <p:cNvSpPr>
            <a:spLocks noChangeArrowheads="1"/>
          </p:cNvSpPr>
          <p:nvPr/>
        </p:nvSpPr>
        <p:spPr bwMode="auto">
          <a:xfrm>
            <a:off x="6113463" y="4256088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4043" name="Oval 28">
            <a:hlinkHover r:id="rId8" action="ppaction://hlinksldjump"/>
          </p:cNvPr>
          <p:cNvSpPr>
            <a:spLocks noChangeArrowheads="1"/>
          </p:cNvSpPr>
          <p:nvPr/>
        </p:nvSpPr>
        <p:spPr bwMode="auto">
          <a:xfrm>
            <a:off x="6175375" y="45434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4044" name="Oval 29">
            <a:hlinkHover r:id="rId9" action="ppaction://hlinksldjump"/>
          </p:cNvPr>
          <p:cNvSpPr>
            <a:spLocks noChangeArrowheads="1"/>
          </p:cNvSpPr>
          <p:nvPr/>
        </p:nvSpPr>
        <p:spPr bwMode="auto">
          <a:xfrm>
            <a:off x="6288088" y="47656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4045" name="Oval 30">
            <a:hlinkHover r:id="rId10" action="ppaction://hlinksldjump"/>
          </p:cNvPr>
          <p:cNvSpPr>
            <a:spLocks noChangeArrowheads="1"/>
          </p:cNvSpPr>
          <p:nvPr/>
        </p:nvSpPr>
        <p:spPr bwMode="auto">
          <a:xfrm>
            <a:off x="6292850" y="4870450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4046" name="Oval 31">
            <a:hlinkHover r:id="rId11" action="ppaction://hlinksldjump"/>
          </p:cNvPr>
          <p:cNvSpPr>
            <a:spLocks noChangeArrowheads="1"/>
          </p:cNvSpPr>
          <p:nvPr/>
        </p:nvSpPr>
        <p:spPr bwMode="auto">
          <a:xfrm>
            <a:off x="6573838" y="51530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4047" name="Oval 32">
            <a:hlinkHover r:id="rId12" action="ppaction://hlinksldjump"/>
          </p:cNvPr>
          <p:cNvSpPr>
            <a:spLocks noChangeArrowheads="1"/>
          </p:cNvSpPr>
          <p:nvPr/>
        </p:nvSpPr>
        <p:spPr bwMode="auto">
          <a:xfrm>
            <a:off x="6934200" y="525621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4048" name="Oval 34">
            <a:hlinkHover r:id="rId13" action="ppaction://hlinksldjump"/>
          </p:cNvPr>
          <p:cNvSpPr>
            <a:spLocks noChangeArrowheads="1"/>
          </p:cNvSpPr>
          <p:nvPr/>
        </p:nvSpPr>
        <p:spPr bwMode="auto">
          <a:xfrm>
            <a:off x="7667625" y="47164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4049" name="Oval 35">
            <a:hlinkHover r:id="rId14" action="ppaction://hlinksldjump"/>
          </p:cNvPr>
          <p:cNvSpPr>
            <a:spLocks noChangeArrowheads="1"/>
          </p:cNvSpPr>
          <p:nvPr/>
        </p:nvSpPr>
        <p:spPr bwMode="auto">
          <a:xfrm>
            <a:off x="7040563" y="46831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4050" name="Oval 36">
            <a:hlinkHover r:id="rId15" action="ppaction://hlinksldjump"/>
          </p:cNvPr>
          <p:cNvSpPr>
            <a:spLocks noChangeArrowheads="1"/>
          </p:cNvSpPr>
          <p:nvPr/>
        </p:nvSpPr>
        <p:spPr bwMode="auto">
          <a:xfrm>
            <a:off x="6896100" y="47545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4051" name="Oval 37">
            <a:hlinkHover r:id="rId16" action="ppaction://hlinksldjump"/>
          </p:cNvPr>
          <p:cNvSpPr>
            <a:spLocks noChangeArrowheads="1"/>
          </p:cNvSpPr>
          <p:nvPr/>
        </p:nvSpPr>
        <p:spPr bwMode="auto">
          <a:xfrm>
            <a:off x="6611938" y="4337050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4052" name="Oval 38">
            <a:hlinkHover r:id="rId17" action="ppaction://hlinksldjump"/>
          </p:cNvPr>
          <p:cNvSpPr>
            <a:spLocks noChangeArrowheads="1"/>
          </p:cNvSpPr>
          <p:nvPr/>
        </p:nvSpPr>
        <p:spPr bwMode="auto">
          <a:xfrm>
            <a:off x="6684963" y="4408488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4053" name="Oval 39">
            <a:hlinkHover r:id="rId18" action="ppaction://hlinksldjump"/>
          </p:cNvPr>
          <p:cNvSpPr>
            <a:spLocks noChangeArrowheads="1"/>
          </p:cNvSpPr>
          <p:nvPr/>
        </p:nvSpPr>
        <p:spPr bwMode="auto">
          <a:xfrm>
            <a:off x="6426200" y="44354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4054" name="Oval 40">
            <a:hlinkHover r:id="rId19" action="ppaction://hlinksldjump"/>
          </p:cNvPr>
          <p:cNvSpPr>
            <a:spLocks noChangeArrowheads="1"/>
          </p:cNvSpPr>
          <p:nvPr/>
        </p:nvSpPr>
        <p:spPr bwMode="auto">
          <a:xfrm>
            <a:off x="6426200" y="45434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4055" name="Oval 41">
            <a:hlinkHover r:id="rId20" action="ppaction://hlinksldjump"/>
          </p:cNvPr>
          <p:cNvSpPr>
            <a:spLocks noChangeArrowheads="1"/>
          </p:cNvSpPr>
          <p:nvPr/>
        </p:nvSpPr>
        <p:spPr bwMode="auto">
          <a:xfrm>
            <a:off x="5272088" y="39624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4056" name="Oval 42">
            <a:hlinkHover r:id="rId21" action="ppaction://hlinksldjump"/>
          </p:cNvPr>
          <p:cNvSpPr>
            <a:spLocks noChangeArrowheads="1"/>
          </p:cNvSpPr>
          <p:nvPr/>
        </p:nvSpPr>
        <p:spPr bwMode="auto">
          <a:xfrm>
            <a:off x="6502400" y="53689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4057" name="Oval 45">
            <a:hlinkHover r:id="rId22" action="ppaction://hlinksldjump"/>
          </p:cNvPr>
          <p:cNvSpPr>
            <a:spLocks noChangeArrowheads="1"/>
          </p:cNvSpPr>
          <p:nvPr/>
        </p:nvSpPr>
        <p:spPr bwMode="auto">
          <a:xfrm>
            <a:off x="6821488" y="525621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4058" name="Oval 25">
            <a:hlinkHover r:id="rId23" action="ppaction://hlinksldjump"/>
          </p:cNvPr>
          <p:cNvSpPr>
            <a:spLocks noChangeArrowheads="1"/>
          </p:cNvSpPr>
          <p:nvPr/>
        </p:nvSpPr>
        <p:spPr bwMode="auto">
          <a:xfrm>
            <a:off x="4967288" y="410845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4059" name="Oval 36">
            <a:hlinkHover r:id="rId24" action="ppaction://hlinksldjump"/>
          </p:cNvPr>
          <p:cNvSpPr>
            <a:spLocks noChangeArrowheads="1"/>
          </p:cNvSpPr>
          <p:nvPr/>
        </p:nvSpPr>
        <p:spPr bwMode="auto">
          <a:xfrm>
            <a:off x="6948488" y="48688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4060" name="Oval 38">
            <a:hlinkHover r:id="rId25" action="ppaction://hlinksldjump"/>
          </p:cNvPr>
          <p:cNvSpPr>
            <a:spLocks noChangeArrowheads="1"/>
          </p:cNvSpPr>
          <p:nvPr/>
        </p:nvSpPr>
        <p:spPr bwMode="auto">
          <a:xfrm>
            <a:off x="6656388" y="44735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pic>
        <p:nvPicPr>
          <p:cNvPr id="44061" name="Picture 22" descr="HOE02-FR-TUBAUTO-Sens-020409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2066925"/>
            <a:ext cx="345757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62" name="Text Box 103"/>
          <p:cNvSpPr txBox="1">
            <a:spLocks noChangeArrowheads="1"/>
          </p:cNvSpPr>
          <p:nvPr/>
        </p:nvSpPr>
        <p:spPr bwMode="auto">
          <a:xfrm>
            <a:off x="360363" y="4060825"/>
            <a:ext cx="3454400" cy="304800"/>
          </a:xfrm>
          <a:prstGeom prst="rect">
            <a:avLst/>
          </a:prstGeom>
          <a:solidFill>
            <a:srgbClr val="E8EC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000" b="1"/>
              <a:t>Tubauto SAS, Sens, FR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00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5059" name="Rectangle 101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0"/>
            <a:ext cx="21796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5060" name="Text Box 102"/>
          <p:cNvSpPr txBox="1">
            <a:spLocks noChangeArrowheads="1"/>
          </p:cNvSpPr>
          <p:nvPr/>
        </p:nvSpPr>
        <p:spPr bwMode="auto">
          <a:xfrm>
            <a:off x="358775" y="188913"/>
            <a:ext cx="7526338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7325" indent="-187325"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800" b="1">
                <a:solidFill>
                  <a:schemeClr val="tx2"/>
                </a:solidFill>
              </a:rPr>
              <a:t>Výrobní místa v Evropě</a:t>
            </a:r>
          </a:p>
        </p:txBody>
      </p:sp>
      <p:sp>
        <p:nvSpPr>
          <p:cNvPr id="45061" name="Rectangle 11"/>
          <p:cNvSpPr>
            <a:spLocks noChangeArrowheads="1"/>
          </p:cNvSpPr>
          <p:nvPr/>
        </p:nvSpPr>
        <p:spPr bwMode="auto">
          <a:xfrm>
            <a:off x="8207375" y="6272213"/>
            <a:ext cx="8636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800">
                <a:solidFill>
                  <a:srgbClr val="FFFFFF"/>
                </a:solidFill>
                <a:hlinkClick r:id="rId3" action="ppaction://hlinksldjump"/>
              </a:rPr>
              <a:t>&gt; zurück</a:t>
            </a:r>
            <a:endParaRPr lang="en-US" altLang="de-DE" sz="800">
              <a:solidFill>
                <a:srgbClr val="FFFFFF"/>
              </a:solidFill>
            </a:endParaRPr>
          </a:p>
        </p:txBody>
      </p:sp>
      <p:pic>
        <p:nvPicPr>
          <p:cNvPr id="45062" name="Picture 26" descr="EUROPA_NE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1089025"/>
            <a:ext cx="5757863" cy="577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Oval 25"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5064125" y="4256088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5064" name="Oval 26"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5992813" y="50768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5065" name="Oval 27">
            <a:hlinkHover r:id="rId7" action="ppaction://hlinksldjump"/>
          </p:cNvPr>
          <p:cNvSpPr>
            <a:spLocks noChangeArrowheads="1"/>
          </p:cNvSpPr>
          <p:nvPr/>
        </p:nvSpPr>
        <p:spPr bwMode="auto">
          <a:xfrm>
            <a:off x="6113463" y="4256088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5066" name="Oval 28">
            <a:hlinkHover r:id="rId8" action="ppaction://hlinksldjump"/>
          </p:cNvPr>
          <p:cNvSpPr>
            <a:spLocks noChangeArrowheads="1"/>
          </p:cNvSpPr>
          <p:nvPr/>
        </p:nvSpPr>
        <p:spPr bwMode="auto">
          <a:xfrm>
            <a:off x="6175375" y="45434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5067" name="Oval 29">
            <a:hlinkHover r:id="rId9" action="ppaction://hlinksldjump"/>
          </p:cNvPr>
          <p:cNvSpPr>
            <a:spLocks noChangeArrowheads="1"/>
          </p:cNvSpPr>
          <p:nvPr/>
        </p:nvSpPr>
        <p:spPr bwMode="auto">
          <a:xfrm>
            <a:off x="6288088" y="47656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5068" name="Oval 30">
            <a:hlinkHover r:id="rId10" action="ppaction://hlinksldjump"/>
          </p:cNvPr>
          <p:cNvSpPr>
            <a:spLocks noChangeArrowheads="1"/>
          </p:cNvSpPr>
          <p:nvPr/>
        </p:nvSpPr>
        <p:spPr bwMode="auto">
          <a:xfrm>
            <a:off x="6292850" y="4870450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5069" name="Oval 31">
            <a:hlinkHover r:id="rId11" action="ppaction://hlinksldjump"/>
          </p:cNvPr>
          <p:cNvSpPr>
            <a:spLocks noChangeArrowheads="1"/>
          </p:cNvSpPr>
          <p:nvPr/>
        </p:nvSpPr>
        <p:spPr bwMode="auto">
          <a:xfrm>
            <a:off x="6573838" y="51530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5070" name="Oval 32">
            <a:hlinkHover r:id="rId12" action="ppaction://hlinksldjump"/>
          </p:cNvPr>
          <p:cNvSpPr>
            <a:spLocks noChangeArrowheads="1"/>
          </p:cNvSpPr>
          <p:nvPr/>
        </p:nvSpPr>
        <p:spPr bwMode="auto">
          <a:xfrm>
            <a:off x="6934200" y="525621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5071" name="Oval 34">
            <a:hlinkHover r:id="rId13" action="ppaction://hlinksldjump"/>
          </p:cNvPr>
          <p:cNvSpPr>
            <a:spLocks noChangeArrowheads="1"/>
          </p:cNvSpPr>
          <p:nvPr/>
        </p:nvSpPr>
        <p:spPr bwMode="auto">
          <a:xfrm>
            <a:off x="7667625" y="47164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5072" name="Oval 35">
            <a:hlinkHover r:id="rId14" action="ppaction://hlinksldjump"/>
          </p:cNvPr>
          <p:cNvSpPr>
            <a:spLocks noChangeArrowheads="1"/>
          </p:cNvSpPr>
          <p:nvPr/>
        </p:nvSpPr>
        <p:spPr bwMode="auto">
          <a:xfrm>
            <a:off x="7040563" y="46831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5073" name="Oval 36">
            <a:hlinkHover r:id="rId15" action="ppaction://hlinksldjump"/>
          </p:cNvPr>
          <p:cNvSpPr>
            <a:spLocks noChangeArrowheads="1"/>
          </p:cNvSpPr>
          <p:nvPr/>
        </p:nvSpPr>
        <p:spPr bwMode="auto">
          <a:xfrm>
            <a:off x="6896100" y="47545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5074" name="Oval 37">
            <a:hlinkHover r:id="rId16" action="ppaction://hlinksldjump"/>
          </p:cNvPr>
          <p:cNvSpPr>
            <a:spLocks noChangeArrowheads="1"/>
          </p:cNvSpPr>
          <p:nvPr/>
        </p:nvSpPr>
        <p:spPr bwMode="auto">
          <a:xfrm>
            <a:off x="6611938" y="4337050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5075" name="Oval 38">
            <a:hlinkHover r:id="rId17" action="ppaction://hlinksldjump"/>
          </p:cNvPr>
          <p:cNvSpPr>
            <a:spLocks noChangeArrowheads="1"/>
          </p:cNvSpPr>
          <p:nvPr/>
        </p:nvSpPr>
        <p:spPr bwMode="auto">
          <a:xfrm>
            <a:off x="6684963" y="4408488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5076" name="Oval 39">
            <a:hlinkHover r:id="rId18" action="ppaction://hlinksldjump"/>
          </p:cNvPr>
          <p:cNvSpPr>
            <a:spLocks noChangeArrowheads="1"/>
          </p:cNvSpPr>
          <p:nvPr/>
        </p:nvSpPr>
        <p:spPr bwMode="auto">
          <a:xfrm>
            <a:off x="6426200" y="44354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5077" name="Oval 40">
            <a:hlinkHover r:id="rId19" action="ppaction://hlinksldjump"/>
          </p:cNvPr>
          <p:cNvSpPr>
            <a:spLocks noChangeArrowheads="1"/>
          </p:cNvSpPr>
          <p:nvPr/>
        </p:nvSpPr>
        <p:spPr bwMode="auto">
          <a:xfrm>
            <a:off x="6426200" y="45434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5078" name="Oval 41">
            <a:hlinkHover r:id="rId20" action="ppaction://hlinksldjump"/>
          </p:cNvPr>
          <p:cNvSpPr>
            <a:spLocks noChangeArrowheads="1"/>
          </p:cNvSpPr>
          <p:nvPr/>
        </p:nvSpPr>
        <p:spPr bwMode="auto">
          <a:xfrm>
            <a:off x="5272088" y="39624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5079" name="Oval 42">
            <a:hlinkHover r:id="rId21" action="ppaction://hlinksldjump"/>
          </p:cNvPr>
          <p:cNvSpPr>
            <a:spLocks noChangeArrowheads="1"/>
          </p:cNvSpPr>
          <p:nvPr/>
        </p:nvSpPr>
        <p:spPr bwMode="auto">
          <a:xfrm>
            <a:off x="6502400" y="53689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5080" name="Oval 45">
            <a:hlinkHover r:id="rId22" action="ppaction://hlinksldjump"/>
          </p:cNvPr>
          <p:cNvSpPr>
            <a:spLocks noChangeArrowheads="1"/>
          </p:cNvSpPr>
          <p:nvPr/>
        </p:nvSpPr>
        <p:spPr bwMode="auto">
          <a:xfrm>
            <a:off x="6821488" y="525621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5081" name="Oval 25">
            <a:hlinkHover r:id="rId23" action="ppaction://hlinksldjump"/>
          </p:cNvPr>
          <p:cNvSpPr>
            <a:spLocks noChangeArrowheads="1"/>
          </p:cNvSpPr>
          <p:nvPr/>
        </p:nvSpPr>
        <p:spPr bwMode="auto">
          <a:xfrm>
            <a:off x="4967288" y="410845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5082" name="Oval 36">
            <a:hlinkHover r:id="rId24" action="ppaction://hlinksldjump"/>
          </p:cNvPr>
          <p:cNvSpPr>
            <a:spLocks noChangeArrowheads="1"/>
          </p:cNvSpPr>
          <p:nvPr/>
        </p:nvSpPr>
        <p:spPr bwMode="auto">
          <a:xfrm>
            <a:off x="6948488" y="48688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5083" name="Oval 38">
            <a:hlinkHover r:id="rId25" action="ppaction://hlinksldjump"/>
          </p:cNvPr>
          <p:cNvSpPr>
            <a:spLocks noChangeArrowheads="1"/>
          </p:cNvSpPr>
          <p:nvPr/>
        </p:nvSpPr>
        <p:spPr bwMode="auto">
          <a:xfrm>
            <a:off x="6656388" y="44735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pic>
        <p:nvPicPr>
          <p:cNvPr id="45084" name="Grafik 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2068513"/>
            <a:ext cx="345757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85" name="Text Box 103"/>
          <p:cNvSpPr txBox="1">
            <a:spLocks noChangeArrowheads="1"/>
          </p:cNvSpPr>
          <p:nvPr/>
        </p:nvSpPr>
        <p:spPr bwMode="auto">
          <a:xfrm>
            <a:off x="360363" y="4060825"/>
            <a:ext cx="3454400" cy="385763"/>
          </a:xfrm>
          <a:prstGeom prst="rect">
            <a:avLst/>
          </a:prstGeom>
          <a:solidFill>
            <a:srgbClr val="E8EC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en-US" altLang="de-DE" sz="1000" b="1"/>
              <a:t>HUGA Hubert Gaisendrees KG, Gütersloh, DE</a:t>
            </a:r>
            <a:endParaRPr lang="de-DE" altLang="de-DE" sz="1000" b="1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0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6083" name="Rectangle 101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0"/>
            <a:ext cx="21796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6084" name="Text Box 102"/>
          <p:cNvSpPr txBox="1">
            <a:spLocks noChangeArrowheads="1"/>
          </p:cNvSpPr>
          <p:nvPr/>
        </p:nvSpPr>
        <p:spPr bwMode="auto">
          <a:xfrm>
            <a:off x="358775" y="188913"/>
            <a:ext cx="7526338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7325" indent="-187325"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800" b="1">
                <a:solidFill>
                  <a:schemeClr val="tx2"/>
                </a:solidFill>
              </a:rPr>
              <a:t>Výrobní místa v Evropě</a:t>
            </a:r>
          </a:p>
        </p:txBody>
      </p:sp>
      <p:sp>
        <p:nvSpPr>
          <p:cNvPr id="46085" name="Rectangle 11"/>
          <p:cNvSpPr>
            <a:spLocks noChangeArrowheads="1"/>
          </p:cNvSpPr>
          <p:nvPr/>
        </p:nvSpPr>
        <p:spPr bwMode="auto">
          <a:xfrm>
            <a:off x="8207375" y="6272213"/>
            <a:ext cx="8636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800">
                <a:solidFill>
                  <a:srgbClr val="FFFFFF"/>
                </a:solidFill>
                <a:hlinkClick r:id="rId3" action="ppaction://hlinksldjump"/>
              </a:rPr>
              <a:t>&gt; zurück</a:t>
            </a:r>
            <a:endParaRPr lang="en-US" altLang="de-DE" sz="800">
              <a:solidFill>
                <a:srgbClr val="FFFFFF"/>
              </a:solidFill>
            </a:endParaRPr>
          </a:p>
        </p:txBody>
      </p:sp>
      <p:pic>
        <p:nvPicPr>
          <p:cNvPr id="46086" name="Picture 26" descr="EUROPA_NE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1089025"/>
            <a:ext cx="5757863" cy="577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7" name="Oval 25"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5064125" y="4256088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6088" name="Oval 26"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5992813" y="50768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6089" name="Oval 27">
            <a:hlinkHover r:id="rId7" action="ppaction://hlinksldjump"/>
          </p:cNvPr>
          <p:cNvSpPr>
            <a:spLocks noChangeArrowheads="1"/>
          </p:cNvSpPr>
          <p:nvPr/>
        </p:nvSpPr>
        <p:spPr bwMode="auto">
          <a:xfrm>
            <a:off x="6113463" y="4256088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6090" name="Oval 28">
            <a:hlinkHover r:id="rId8" action="ppaction://hlinksldjump"/>
          </p:cNvPr>
          <p:cNvSpPr>
            <a:spLocks noChangeArrowheads="1"/>
          </p:cNvSpPr>
          <p:nvPr/>
        </p:nvSpPr>
        <p:spPr bwMode="auto">
          <a:xfrm>
            <a:off x="6175375" y="45434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6091" name="Oval 29">
            <a:hlinkHover r:id="rId9" action="ppaction://hlinksldjump"/>
          </p:cNvPr>
          <p:cNvSpPr>
            <a:spLocks noChangeArrowheads="1"/>
          </p:cNvSpPr>
          <p:nvPr/>
        </p:nvSpPr>
        <p:spPr bwMode="auto">
          <a:xfrm>
            <a:off x="6288088" y="47656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6092" name="Oval 30">
            <a:hlinkHover r:id="rId10" action="ppaction://hlinksldjump"/>
          </p:cNvPr>
          <p:cNvSpPr>
            <a:spLocks noChangeArrowheads="1"/>
          </p:cNvSpPr>
          <p:nvPr/>
        </p:nvSpPr>
        <p:spPr bwMode="auto">
          <a:xfrm>
            <a:off x="6292850" y="4870450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6093" name="Oval 31">
            <a:hlinkHover r:id="rId11" action="ppaction://hlinksldjump"/>
          </p:cNvPr>
          <p:cNvSpPr>
            <a:spLocks noChangeArrowheads="1"/>
          </p:cNvSpPr>
          <p:nvPr/>
        </p:nvSpPr>
        <p:spPr bwMode="auto">
          <a:xfrm>
            <a:off x="6573838" y="51530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6094" name="Oval 32">
            <a:hlinkHover r:id="rId12" action="ppaction://hlinksldjump"/>
          </p:cNvPr>
          <p:cNvSpPr>
            <a:spLocks noChangeArrowheads="1"/>
          </p:cNvSpPr>
          <p:nvPr/>
        </p:nvSpPr>
        <p:spPr bwMode="auto">
          <a:xfrm>
            <a:off x="6934200" y="525621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6095" name="Oval 34">
            <a:hlinkHover r:id="rId13" action="ppaction://hlinksldjump"/>
          </p:cNvPr>
          <p:cNvSpPr>
            <a:spLocks noChangeArrowheads="1"/>
          </p:cNvSpPr>
          <p:nvPr/>
        </p:nvSpPr>
        <p:spPr bwMode="auto">
          <a:xfrm>
            <a:off x="7667625" y="47164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6096" name="Oval 35">
            <a:hlinkHover r:id="rId14" action="ppaction://hlinksldjump"/>
          </p:cNvPr>
          <p:cNvSpPr>
            <a:spLocks noChangeArrowheads="1"/>
          </p:cNvSpPr>
          <p:nvPr/>
        </p:nvSpPr>
        <p:spPr bwMode="auto">
          <a:xfrm>
            <a:off x="7040563" y="46831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6097" name="Oval 36">
            <a:hlinkHover r:id="rId15" action="ppaction://hlinksldjump"/>
          </p:cNvPr>
          <p:cNvSpPr>
            <a:spLocks noChangeArrowheads="1"/>
          </p:cNvSpPr>
          <p:nvPr/>
        </p:nvSpPr>
        <p:spPr bwMode="auto">
          <a:xfrm>
            <a:off x="6896100" y="47545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6098" name="Oval 37">
            <a:hlinkHover r:id="rId16" action="ppaction://hlinksldjump"/>
          </p:cNvPr>
          <p:cNvSpPr>
            <a:spLocks noChangeArrowheads="1"/>
          </p:cNvSpPr>
          <p:nvPr/>
        </p:nvSpPr>
        <p:spPr bwMode="auto">
          <a:xfrm>
            <a:off x="6611938" y="4337050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6099" name="Oval 38">
            <a:hlinkHover r:id="rId17" action="ppaction://hlinksldjump"/>
          </p:cNvPr>
          <p:cNvSpPr>
            <a:spLocks noChangeArrowheads="1"/>
          </p:cNvSpPr>
          <p:nvPr/>
        </p:nvSpPr>
        <p:spPr bwMode="auto">
          <a:xfrm>
            <a:off x="6684963" y="4408488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6100" name="Oval 39">
            <a:hlinkHover r:id="rId18" action="ppaction://hlinksldjump"/>
          </p:cNvPr>
          <p:cNvSpPr>
            <a:spLocks noChangeArrowheads="1"/>
          </p:cNvSpPr>
          <p:nvPr/>
        </p:nvSpPr>
        <p:spPr bwMode="auto">
          <a:xfrm>
            <a:off x="6426200" y="44354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6101" name="Oval 40">
            <a:hlinkHover r:id="rId19" action="ppaction://hlinksldjump"/>
          </p:cNvPr>
          <p:cNvSpPr>
            <a:spLocks noChangeArrowheads="1"/>
          </p:cNvSpPr>
          <p:nvPr/>
        </p:nvSpPr>
        <p:spPr bwMode="auto">
          <a:xfrm>
            <a:off x="6426200" y="45434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6102" name="Oval 41">
            <a:hlinkHover r:id="rId20" action="ppaction://hlinksldjump"/>
          </p:cNvPr>
          <p:cNvSpPr>
            <a:spLocks noChangeArrowheads="1"/>
          </p:cNvSpPr>
          <p:nvPr/>
        </p:nvSpPr>
        <p:spPr bwMode="auto">
          <a:xfrm>
            <a:off x="5272088" y="39624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6103" name="Oval 42">
            <a:hlinkHover r:id="rId21" action="ppaction://hlinksldjump"/>
          </p:cNvPr>
          <p:cNvSpPr>
            <a:spLocks noChangeArrowheads="1"/>
          </p:cNvSpPr>
          <p:nvPr/>
        </p:nvSpPr>
        <p:spPr bwMode="auto">
          <a:xfrm>
            <a:off x="6502400" y="53689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6104" name="Oval 45">
            <a:hlinkHover r:id="rId22" action="ppaction://hlinksldjump"/>
          </p:cNvPr>
          <p:cNvSpPr>
            <a:spLocks noChangeArrowheads="1"/>
          </p:cNvSpPr>
          <p:nvPr/>
        </p:nvSpPr>
        <p:spPr bwMode="auto">
          <a:xfrm>
            <a:off x="6821488" y="525621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6105" name="Oval 25">
            <a:hlinkHover r:id="rId23" action="ppaction://hlinksldjump"/>
          </p:cNvPr>
          <p:cNvSpPr>
            <a:spLocks noChangeArrowheads="1"/>
          </p:cNvSpPr>
          <p:nvPr/>
        </p:nvSpPr>
        <p:spPr bwMode="auto">
          <a:xfrm>
            <a:off x="4967288" y="410845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6106" name="Oval 36">
            <a:hlinkHover r:id="rId24" action="ppaction://hlinksldjump"/>
          </p:cNvPr>
          <p:cNvSpPr>
            <a:spLocks noChangeArrowheads="1"/>
          </p:cNvSpPr>
          <p:nvPr/>
        </p:nvSpPr>
        <p:spPr bwMode="auto">
          <a:xfrm>
            <a:off x="6948488" y="48688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6107" name="Oval 38">
            <a:hlinkHover r:id="rId25" action="ppaction://hlinksldjump"/>
          </p:cNvPr>
          <p:cNvSpPr>
            <a:spLocks noChangeArrowheads="1"/>
          </p:cNvSpPr>
          <p:nvPr/>
        </p:nvSpPr>
        <p:spPr bwMode="auto">
          <a:xfrm>
            <a:off x="6656388" y="44735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pic>
        <p:nvPicPr>
          <p:cNvPr id="46108" name="Grafik 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2051050"/>
            <a:ext cx="345757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09" name="Text Box 103"/>
          <p:cNvSpPr txBox="1">
            <a:spLocks noChangeArrowheads="1"/>
          </p:cNvSpPr>
          <p:nvPr/>
        </p:nvSpPr>
        <p:spPr bwMode="auto">
          <a:xfrm>
            <a:off x="360363" y="4060825"/>
            <a:ext cx="3454400" cy="304800"/>
          </a:xfrm>
          <a:prstGeom prst="rect">
            <a:avLst/>
          </a:prstGeom>
          <a:solidFill>
            <a:srgbClr val="E8EC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000" b="1"/>
              <a:t>ALUKON KG, Konradsreuth, DE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00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7107" name="Rectangle 101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0"/>
            <a:ext cx="21796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7108" name="Text Box 102"/>
          <p:cNvSpPr txBox="1">
            <a:spLocks noChangeArrowheads="1"/>
          </p:cNvSpPr>
          <p:nvPr/>
        </p:nvSpPr>
        <p:spPr bwMode="auto">
          <a:xfrm>
            <a:off x="358775" y="188913"/>
            <a:ext cx="7526338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7325" indent="-187325"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800" b="1">
                <a:solidFill>
                  <a:schemeClr val="tx2"/>
                </a:solidFill>
              </a:rPr>
              <a:t>Výrobní místa v Evropě</a:t>
            </a:r>
          </a:p>
        </p:txBody>
      </p:sp>
      <p:sp>
        <p:nvSpPr>
          <p:cNvPr id="47109" name="Rectangle 11"/>
          <p:cNvSpPr>
            <a:spLocks noChangeArrowheads="1"/>
          </p:cNvSpPr>
          <p:nvPr/>
        </p:nvSpPr>
        <p:spPr bwMode="auto">
          <a:xfrm>
            <a:off x="8207375" y="6272213"/>
            <a:ext cx="8636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800">
                <a:solidFill>
                  <a:srgbClr val="FFFFFF"/>
                </a:solidFill>
                <a:hlinkClick r:id="rId3" action="ppaction://hlinksldjump"/>
              </a:rPr>
              <a:t>&gt; zurück</a:t>
            </a:r>
            <a:endParaRPr lang="en-US" altLang="de-DE" sz="800">
              <a:solidFill>
                <a:srgbClr val="FFFFFF"/>
              </a:solidFill>
            </a:endParaRPr>
          </a:p>
        </p:txBody>
      </p:sp>
      <p:pic>
        <p:nvPicPr>
          <p:cNvPr id="47110" name="Picture 26" descr="EUROPA_NE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1089025"/>
            <a:ext cx="5757863" cy="577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Oval 25"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5064125" y="4256088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7112" name="Oval 26"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5992813" y="50768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7113" name="Oval 27">
            <a:hlinkHover r:id="rId7" action="ppaction://hlinksldjump"/>
          </p:cNvPr>
          <p:cNvSpPr>
            <a:spLocks noChangeArrowheads="1"/>
          </p:cNvSpPr>
          <p:nvPr/>
        </p:nvSpPr>
        <p:spPr bwMode="auto">
          <a:xfrm>
            <a:off x="6113463" y="4256088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7114" name="Oval 28">
            <a:hlinkHover r:id="rId8" action="ppaction://hlinksldjump"/>
          </p:cNvPr>
          <p:cNvSpPr>
            <a:spLocks noChangeArrowheads="1"/>
          </p:cNvSpPr>
          <p:nvPr/>
        </p:nvSpPr>
        <p:spPr bwMode="auto">
          <a:xfrm>
            <a:off x="6175375" y="45434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7115" name="Oval 29">
            <a:hlinkHover r:id="rId9" action="ppaction://hlinksldjump"/>
          </p:cNvPr>
          <p:cNvSpPr>
            <a:spLocks noChangeArrowheads="1"/>
          </p:cNvSpPr>
          <p:nvPr/>
        </p:nvSpPr>
        <p:spPr bwMode="auto">
          <a:xfrm>
            <a:off x="6288088" y="47656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7116" name="Oval 30">
            <a:hlinkHover r:id="rId10" action="ppaction://hlinksldjump"/>
          </p:cNvPr>
          <p:cNvSpPr>
            <a:spLocks noChangeArrowheads="1"/>
          </p:cNvSpPr>
          <p:nvPr/>
        </p:nvSpPr>
        <p:spPr bwMode="auto">
          <a:xfrm>
            <a:off x="6292850" y="4870450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7117" name="Oval 31">
            <a:hlinkHover r:id="rId11" action="ppaction://hlinksldjump"/>
          </p:cNvPr>
          <p:cNvSpPr>
            <a:spLocks noChangeArrowheads="1"/>
          </p:cNvSpPr>
          <p:nvPr/>
        </p:nvSpPr>
        <p:spPr bwMode="auto">
          <a:xfrm>
            <a:off x="6573838" y="51530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7118" name="Oval 32">
            <a:hlinkHover r:id="rId12" action="ppaction://hlinksldjump"/>
          </p:cNvPr>
          <p:cNvSpPr>
            <a:spLocks noChangeArrowheads="1"/>
          </p:cNvSpPr>
          <p:nvPr/>
        </p:nvSpPr>
        <p:spPr bwMode="auto">
          <a:xfrm>
            <a:off x="6934200" y="525621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7119" name="Oval 34">
            <a:hlinkHover r:id="rId13" action="ppaction://hlinksldjump"/>
          </p:cNvPr>
          <p:cNvSpPr>
            <a:spLocks noChangeArrowheads="1"/>
          </p:cNvSpPr>
          <p:nvPr/>
        </p:nvSpPr>
        <p:spPr bwMode="auto">
          <a:xfrm>
            <a:off x="7667625" y="47164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7120" name="Oval 35">
            <a:hlinkHover r:id="rId14" action="ppaction://hlinksldjump"/>
          </p:cNvPr>
          <p:cNvSpPr>
            <a:spLocks noChangeArrowheads="1"/>
          </p:cNvSpPr>
          <p:nvPr/>
        </p:nvSpPr>
        <p:spPr bwMode="auto">
          <a:xfrm>
            <a:off x="7040563" y="46831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7121" name="Oval 36">
            <a:hlinkHover r:id="rId15" action="ppaction://hlinksldjump"/>
          </p:cNvPr>
          <p:cNvSpPr>
            <a:spLocks noChangeArrowheads="1"/>
          </p:cNvSpPr>
          <p:nvPr/>
        </p:nvSpPr>
        <p:spPr bwMode="auto">
          <a:xfrm>
            <a:off x="6896100" y="47545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7122" name="Oval 37">
            <a:hlinkHover r:id="rId16" action="ppaction://hlinksldjump"/>
          </p:cNvPr>
          <p:cNvSpPr>
            <a:spLocks noChangeArrowheads="1"/>
          </p:cNvSpPr>
          <p:nvPr/>
        </p:nvSpPr>
        <p:spPr bwMode="auto">
          <a:xfrm>
            <a:off x="6611938" y="4337050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7123" name="Oval 38">
            <a:hlinkHover r:id="rId17" action="ppaction://hlinksldjump"/>
          </p:cNvPr>
          <p:cNvSpPr>
            <a:spLocks noChangeArrowheads="1"/>
          </p:cNvSpPr>
          <p:nvPr/>
        </p:nvSpPr>
        <p:spPr bwMode="auto">
          <a:xfrm>
            <a:off x="6684963" y="4408488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7124" name="Oval 39">
            <a:hlinkHover r:id="rId18" action="ppaction://hlinksldjump"/>
          </p:cNvPr>
          <p:cNvSpPr>
            <a:spLocks noChangeArrowheads="1"/>
          </p:cNvSpPr>
          <p:nvPr/>
        </p:nvSpPr>
        <p:spPr bwMode="auto">
          <a:xfrm>
            <a:off x="6426200" y="44354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7125" name="Oval 40">
            <a:hlinkHover r:id="rId19" action="ppaction://hlinksldjump"/>
          </p:cNvPr>
          <p:cNvSpPr>
            <a:spLocks noChangeArrowheads="1"/>
          </p:cNvSpPr>
          <p:nvPr/>
        </p:nvSpPr>
        <p:spPr bwMode="auto">
          <a:xfrm>
            <a:off x="6426200" y="45434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7126" name="Oval 41">
            <a:hlinkHover r:id="rId20" action="ppaction://hlinksldjump"/>
          </p:cNvPr>
          <p:cNvSpPr>
            <a:spLocks noChangeArrowheads="1"/>
          </p:cNvSpPr>
          <p:nvPr/>
        </p:nvSpPr>
        <p:spPr bwMode="auto">
          <a:xfrm>
            <a:off x="5272088" y="39624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7127" name="Oval 42">
            <a:hlinkHover r:id="rId21" action="ppaction://hlinksldjump"/>
          </p:cNvPr>
          <p:cNvSpPr>
            <a:spLocks noChangeArrowheads="1"/>
          </p:cNvSpPr>
          <p:nvPr/>
        </p:nvSpPr>
        <p:spPr bwMode="auto">
          <a:xfrm>
            <a:off x="6502400" y="536892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7128" name="Oval 45">
            <a:hlinkHover r:id="rId22" action="ppaction://hlinksldjump"/>
          </p:cNvPr>
          <p:cNvSpPr>
            <a:spLocks noChangeArrowheads="1"/>
          </p:cNvSpPr>
          <p:nvPr/>
        </p:nvSpPr>
        <p:spPr bwMode="auto">
          <a:xfrm>
            <a:off x="6821488" y="525621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7129" name="Oval 25">
            <a:hlinkHover r:id="rId23" action="ppaction://hlinksldjump"/>
          </p:cNvPr>
          <p:cNvSpPr>
            <a:spLocks noChangeArrowheads="1"/>
          </p:cNvSpPr>
          <p:nvPr/>
        </p:nvSpPr>
        <p:spPr bwMode="auto">
          <a:xfrm>
            <a:off x="4967288" y="410845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7130" name="Oval 36">
            <a:hlinkHover r:id="rId24" action="ppaction://hlinksldjump"/>
          </p:cNvPr>
          <p:cNvSpPr>
            <a:spLocks noChangeArrowheads="1"/>
          </p:cNvSpPr>
          <p:nvPr/>
        </p:nvSpPr>
        <p:spPr bwMode="auto">
          <a:xfrm>
            <a:off x="6948488" y="486886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7131" name="Oval 38">
            <a:hlinkHover r:id="rId25" action="ppaction://hlinksldjump"/>
          </p:cNvPr>
          <p:cNvSpPr>
            <a:spLocks noChangeArrowheads="1"/>
          </p:cNvSpPr>
          <p:nvPr/>
        </p:nvSpPr>
        <p:spPr bwMode="auto">
          <a:xfrm>
            <a:off x="6656388" y="4473575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>
              <a:solidFill>
                <a:srgbClr val="000000"/>
              </a:solidFill>
            </a:endParaRPr>
          </a:p>
        </p:txBody>
      </p:sp>
      <p:pic>
        <p:nvPicPr>
          <p:cNvPr id="47132" name="Grafik 2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2051050"/>
            <a:ext cx="345757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33" name="Text Box 103"/>
          <p:cNvSpPr txBox="1">
            <a:spLocks noChangeArrowheads="1"/>
          </p:cNvSpPr>
          <p:nvPr/>
        </p:nvSpPr>
        <p:spPr bwMode="auto">
          <a:xfrm>
            <a:off x="360363" y="4060825"/>
            <a:ext cx="3454400" cy="304800"/>
          </a:xfrm>
          <a:prstGeom prst="rect">
            <a:avLst/>
          </a:prstGeom>
          <a:solidFill>
            <a:srgbClr val="E8EC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nl-NL" altLang="de-DE" sz="1000" b="1"/>
              <a:t>IG Doors Ltd., Cwmbran, UK</a:t>
            </a:r>
            <a:endParaRPr lang="de-DE" altLang="de-DE" sz="1000" b="1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0"/>
          <p:cNvSpPr>
            <a:spLocks noChangeArrowheads="1"/>
          </p:cNvSpPr>
          <p:nvPr/>
        </p:nvSpPr>
        <p:spPr bwMode="auto">
          <a:xfrm>
            <a:off x="8027988" y="6092825"/>
            <a:ext cx="8636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800">
                <a:solidFill>
                  <a:schemeClr val="bg1"/>
                </a:solidFill>
                <a:hlinkClick r:id="rId3" action="ppaction://hlinksldjump"/>
              </a:rPr>
              <a:t>&gt; zurück</a:t>
            </a:r>
            <a:endParaRPr lang="en-US" altLang="de-DE" sz="800">
              <a:solidFill>
                <a:schemeClr val="bg1"/>
              </a:solidFill>
            </a:endParaRPr>
          </a:p>
        </p:txBody>
      </p:sp>
      <p:sp>
        <p:nvSpPr>
          <p:cNvPr id="48131" name="Rectangle 31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48132" name="Rectangle 32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0"/>
            <a:ext cx="21796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48133" name="Text Box 33"/>
          <p:cNvSpPr txBox="1">
            <a:spLocks noChangeArrowheads="1"/>
          </p:cNvSpPr>
          <p:nvPr/>
        </p:nvSpPr>
        <p:spPr bwMode="auto">
          <a:xfrm>
            <a:off x="358775" y="188913"/>
            <a:ext cx="7526338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7325" indent="-187325"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es-ES" altLang="de-DE" b="1">
                <a:solidFill>
                  <a:schemeClr val="tx2"/>
                </a:solidFill>
              </a:rPr>
              <a:t>Výrobní místa v Severní Americe</a:t>
            </a:r>
            <a:endParaRPr lang="de-DE" altLang="de-DE" b="1">
              <a:solidFill>
                <a:schemeClr val="tx2"/>
              </a:solidFill>
            </a:endParaRPr>
          </a:p>
        </p:txBody>
      </p:sp>
      <p:pic>
        <p:nvPicPr>
          <p:cNvPr id="48134" name="Picture 9" descr="HoermannPraesentation-03-2405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1131888"/>
            <a:ext cx="7632700" cy="572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5" name="Oval 27">
            <a:hlinkClick r:id="" action="ppaction://hlinkshowjump?jump=nextslide"/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7847013" y="493871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48136" name="Oval 29">
            <a:hlinkClick r:id="" action="ppaction://hlinkshowjump?jump=nextslide"/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8077200" y="501491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7"/>
          <p:cNvSpPr txBox="1">
            <a:spLocks noChangeArrowheads="1"/>
          </p:cNvSpPr>
          <p:nvPr/>
        </p:nvSpPr>
        <p:spPr bwMode="auto">
          <a:xfrm>
            <a:off x="6556375" y="3648075"/>
            <a:ext cx="2511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</a:pPr>
            <a:endParaRPr lang="en-US" altLang="de-DE" sz="1800"/>
          </a:p>
        </p:txBody>
      </p:sp>
      <p:sp>
        <p:nvSpPr>
          <p:cNvPr id="49155" name="Text Box 8"/>
          <p:cNvSpPr txBox="1">
            <a:spLocks noChangeArrowheads="1"/>
          </p:cNvSpPr>
          <p:nvPr/>
        </p:nvSpPr>
        <p:spPr bwMode="auto">
          <a:xfrm>
            <a:off x="1522413" y="3154363"/>
            <a:ext cx="4724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</a:pPr>
            <a:endParaRPr lang="en-US" altLang="de-DE" sz="1800"/>
          </a:p>
        </p:txBody>
      </p:sp>
      <p:sp>
        <p:nvSpPr>
          <p:cNvPr id="49156" name="Rectangle 16"/>
          <p:cNvSpPr>
            <a:spLocks noChangeArrowheads="1"/>
          </p:cNvSpPr>
          <p:nvPr/>
        </p:nvSpPr>
        <p:spPr bwMode="auto">
          <a:xfrm>
            <a:off x="8027988" y="6092825"/>
            <a:ext cx="8636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800">
                <a:solidFill>
                  <a:schemeClr val="bg1"/>
                </a:solidFill>
                <a:hlinkClick r:id="rId3" action="ppaction://hlinksldjump"/>
              </a:rPr>
              <a:t>&gt; zurück</a:t>
            </a:r>
            <a:endParaRPr lang="en-US" altLang="de-DE" sz="800">
              <a:solidFill>
                <a:schemeClr val="bg1"/>
              </a:solidFill>
            </a:endParaRPr>
          </a:p>
        </p:txBody>
      </p:sp>
      <p:sp>
        <p:nvSpPr>
          <p:cNvPr id="49157" name="Rectangle 19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49158" name="Rectangle 20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0"/>
            <a:ext cx="21796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49159" name="Text Box 21"/>
          <p:cNvSpPr txBox="1">
            <a:spLocks noChangeArrowheads="1"/>
          </p:cNvSpPr>
          <p:nvPr/>
        </p:nvSpPr>
        <p:spPr bwMode="auto">
          <a:xfrm>
            <a:off x="358775" y="188913"/>
            <a:ext cx="7526338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7325" indent="-187325"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es-ES" altLang="de-DE" b="1">
                <a:solidFill>
                  <a:schemeClr val="tx2"/>
                </a:solidFill>
              </a:rPr>
              <a:t>Výrobní místa v Severní Americe</a:t>
            </a:r>
            <a:endParaRPr lang="de-DE" altLang="de-DE" b="1">
              <a:solidFill>
                <a:schemeClr val="tx2"/>
              </a:solidFill>
            </a:endParaRPr>
          </a:p>
        </p:txBody>
      </p:sp>
      <p:pic>
        <p:nvPicPr>
          <p:cNvPr id="49160" name="Picture 13" descr="HoermannPraesentation-03-2405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1131888"/>
            <a:ext cx="7632700" cy="572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1" name="Oval 27">
            <a:hlinkClick r:id="" action="ppaction://hlinkshowjump?jump=nextslide"/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7847013" y="493871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49162" name="Oval 29">
            <a:hlinkClick r:id="" action="ppaction://hlinkshowjump?jump=nextslide"/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8077200" y="501491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49163" name="Text Box 17"/>
          <p:cNvSpPr txBox="1">
            <a:spLocks noChangeArrowheads="1"/>
          </p:cNvSpPr>
          <p:nvPr/>
        </p:nvSpPr>
        <p:spPr bwMode="auto">
          <a:xfrm>
            <a:off x="349250" y="6364288"/>
            <a:ext cx="4114800" cy="304800"/>
          </a:xfrm>
          <a:prstGeom prst="rect">
            <a:avLst/>
          </a:prstGeom>
          <a:solidFill>
            <a:srgbClr val="E8EC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000" b="1"/>
              <a:t>Hörmann Flexon LLC, Burgettstown, PA, USA</a:t>
            </a:r>
          </a:p>
        </p:txBody>
      </p:sp>
      <p:pic>
        <p:nvPicPr>
          <p:cNvPr id="49164" name="Grafik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3956050"/>
            <a:ext cx="4116388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7"/>
          <p:cNvSpPr txBox="1">
            <a:spLocks noChangeArrowheads="1"/>
          </p:cNvSpPr>
          <p:nvPr/>
        </p:nvSpPr>
        <p:spPr bwMode="auto">
          <a:xfrm>
            <a:off x="685800" y="1905000"/>
            <a:ext cx="472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</a:pPr>
            <a:endParaRPr lang="en-US" altLang="de-DE" sz="1800"/>
          </a:p>
        </p:txBody>
      </p:sp>
      <p:sp>
        <p:nvSpPr>
          <p:cNvPr id="50179" name="Rectangle 15"/>
          <p:cNvSpPr>
            <a:spLocks noChangeArrowheads="1"/>
          </p:cNvSpPr>
          <p:nvPr/>
        </p:nvSpPr>
        <p:spPr bwMode="auto">
          <a:xfrm>
            <a:off x="8027988" y="6092825"/>
            <a:ext cx="8636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800">
                <a:solidFill>
                  <a:schemeClr val="bg1"/>
                </a:solidFill>
                <a:hlinkClick r:id="rId3" action="ppaction://hlinksldjump"/>
              </a:rPr>
              <a:t>&gt; zurück</a:t>
            </a:r>
            <a:endParaRPr lang="en-US" altLang="de-DE" sz="800">
              <a:solidFill>
                <a:schemeClr val="bg1"/>
              </a:solidFill>
            </a:endParaRPr>
          </a:p>
        </p:txBody>
      </p:sp>
      <p:sp>
        <p:nvSpPr>
          <p:cNvPr id="50180" name="Rectangle 18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50181" name="Rectangle 19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0"/>
            <a:ext cx="21796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50182" name="Text Box 20"/>
          <p:cNvSpPr txBox="1">
            <a:spLocks noChangeArrowheads="1"/>
          </p:cNvSpPr>
          <p:nvPr/>
        </p:nvSpPr>
        <p:spPr bwMode="auto">
          <a:xfrm>
            <a:off x="358775" y="188913"/>
            <a:ext cx="7526338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7325" indent="-187325"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es-ES" altLang="de-DE" b="1">
                <a:solidFill>
                  <a:schemeClr val="tx2"/>
                </a:solidFill>
              </a:rPr>
              <a:t>Výrobní místa v Severní Americe</a:t>
            </a:r>
            <a:endParaRPr lang="de-DE" altLang="de-DE" b="1">
              <a:solidFill>
                <a:schemeClr val="tx2"/>
              </a:solidFill>
            </a:endParaRPr>
          </a:p>
        </p:txBody>
      </p:sp>
      <p:pic>
        <p:nvPicPr>
          <p:cNvPr id="50183" name="Picture 12" descr="HoermannPraesentation-03-2405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1131888"/>
            <a:ext cx="7632700" cy="572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4" name="Oval 27">
            <a:hlinkClick r:id="" action="ppaction://hlinkshowjump?jump=nextslide"/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7847013" y="493871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50185" name="Oval 29">
            <a:hlinkClick r:id="" action="ppaction://hlinkshowjump?jump=nextslide"/>
            <a:hlinkHover r:id="rId6" action="ppaction://hlinksldjump"/>
          </p:cNvPr>
          <p:cNvSpPr>
            <a:spLocks noChangeArrowheads="1"/>
          </p:cNvSpPr>
          <p:nvPr/>
        </p:nvSpPr>
        <p:spPr bwMode="auto">
          <a:xfrm>
            <a:off x="8077200" y="5014913"/>
            <a:ext cx="76200" cy="76200"/>
          </a:xfrm>
          <a:prstGeom prst="ellipse">
            <a:avLst/>
          </a:prstGeom>
          <a:solidFill>
            <a:srgbClr val="27507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50186" name="Text Box 16"/>
          <p:cNvSpPr txBox="1">
            <a:spLocks noChangeArrowheads="1"/>
          </p:cNvSpPr>
          <p:nvPr/>
        </p:nvSpPr>
        <p:spPr bwMode="auto">
          <a:xfrm>
            <a:off x="349250" y="6364288"/>
            <a:ext cx="4114800" cy="304800"/>
          </a:xfrm>
          <a:prstGeom prst="rect">
            <a:avLst/>
          </a:prstGeom>
          <a:solidFill>
            <a:srgbClr val="E8EC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000" b="1"/>
              <a:t>Hörmann LLC, Montgomery, IL, USA</a:t>
            </a:r>
          </a:p>
        </p:txBody>
      </p:sp>
      <p:pic>
        <p:nvPicPr>
          <p:cNvPr id="50187" name="Picture 13" descr="C:\Users\pquakernac\Desktop\WLA_15x10cm_2013\tif\USA-Montgomery-IL_10x15_020409.tif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3956050"/>
            <a:ext cx="4114800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6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51203" name="Rectangle 37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0"/>
            <a:ext cx="21796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51204" name="Text Box 38"/>
          <p:cNvSpPr txBox="1">
            <a:spLocks noChangeArrowheads="1"/>
          </p:cNvSpPr>
          <p:nvPr/>
        </p:nvSpPr>
        <p:spPr bwMode="auto">
          <a:xfrm>
            <a:off x="358775" y="188913"/>
            <a:ext cx="7526338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7325" indent="-187325"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800" b="1">
                <a:solidFill>
                  <a:schemeClr val="tx2"/>
                </a:solidFill>
              </a:rPr>
              <a:t>Výrobní místa v Číně</a:t>
            </a:r>
          </a:p>
        </p:txBody>
      </p:sp>
      <p:pic>
        <p:nvPicPr>
          <p:cNvPr id="51205" name="Picture 10" descr="HoermannPraesentation-04-2405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00"/>
            <a:ext cx="7704138" cy="577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Oval 33">
            <a:hlinkHover r:id="rId4" action="ppaction://hlinksldjump"/>
          </p:cNvPr>
          <p:cNvSpPr>
            <a:spLocks noChangeArrowheads="1"/>
          </p:cNvSpPr>
          <p:nvPr/>
        </p:nvSpPr>
        <p:spPr bwMode="auto">
          <a:xfrm>
            <a:off x="2127250" y="375285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51207" name="Oval 34"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2012950" y="371475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1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52227" name="Rectangle 12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0"/>
            <a:ext cx="21796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52228" name="Text Box 13"/>
          <p:cNvSpPr txBox="1">
            <a:spLocks noChangeArrowheads="1"/>
          </p:cNvSpPr>
          <p:nvPr/>
        </p:nvSpPr>
        <p:spPr bwMode="auto">
          <a:xfrm>
            <a:off x="358775" y="188913"/>
            <a:ext cx="7526338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7325" indent="-187325"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800" b="1">
                <a:solidFill>
                  <a:schemeClr val="tx2"/>
                </a:solidFill>
              </a:rPr>
              <a:t>Výrobní místa v Číně</a:t>
            </a:r>
          </a:p>
        </p:txBody>
      </p:sp>
      <p:pic>
        <p:nvPicPr>
          <p:cNvPr id="52229" name="Picture 12" descr="HoermannPraesentation-04-2405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00"/>
            <a:ext cx="7704138" cy="577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Oval 33">
            <a:hlinkHover r:id="rId4" action="ppaction://hlinksldjump"/>
          </p:cNvPr>
          <p:cNvSpPr>
            <a:spLocks noChangeArrowheads="1"/>
          </p:cNvSpPr>
          <p:nvPr/>
        </p:nvSpPr>
        <p:spPr bwMode="auto">
          <a:xfrm>
            <a:off x="2127250" y="375285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52231" name="Oval 34"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2012950" y="371475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pic>
        <p:nvPicPr>
          <p:cNvPr id="52232" name="Grafi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038" y="2174875"/>
            <a:ext cx="345757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3" name="Text Box 4"/>
          <p:cNvSpPr txBox="1">
            <a:spLocks noChangeArrowheads="1"/>
          </p:cNvSpPr>
          <p:nvPr/>
        </p:nvSpPr>
        <p:spPr bwMode="auto">
          <a:xfrm>
            <a:off x="5378450" y="4168775"/>
            <a:ext cx="3460750" cy="304800"/>
          </a:xfrm>
          <a:prstGeom prst="rect">
            <a:avLst/>
          </a:prstGeom>
          <a:solidFill>
            <a:srgbClr val="E8EC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000" b="1"/>
              <a:t>Hörmann Beijing Door Production Co. Ltd., CN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2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53251" name="Rectangle 13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0"/>
            <a:ext cx="21796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53252" name="Text Box 14"/>
          <p:cNvSpPr txBox="1">
            <a:spLocks noChangeArrowheads="1"/>
          </p:cNvSpPr>
          <p:nvPr/>
        </p:nvSpPr>
        <p:spPr bwMode="auto">
          <a:xfrm>
            <a:off x="358775" y="188913"/>
            <a:ext cx="7526338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7325" indent="-187325"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800" b="1">
                <a:solidFill>
                  <a:schemeClr val="tx2"/>
                </a:solidFill>
              </a:rPr>
              <a:t>Výrobní místa v Číně</a:t>
            </a:r>
          </a:p>
        </p:txBody>
      </p:sp>
      <p:pic>
        <p:nvPicPr>
          <p:cNvPr id="53253" name="Picture 12" descr="HoermannPraesentation-04-2405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00"/>
            <a:ext cx="7704138" cy="577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Oval 33">
            <a:hlinkHover r:id="rId4" action="ppaction://hlinksldjump"/>
          </p:cNvPr>
          <p:cNvSpPr>
            <a:spLocks noChangeArrowheads="1"/>
          </p:cNvSpPr>
          <p:nvPr/>
        </p:nvSpPr>
        <p:spPr bwMode="auto">
          <a:xfrm>
            <a:off x="2127250" y="375285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53255" name="Oval 34">
            <a:hlinkHover r:id="rId5" action="ppaction://hlinksldjump"/>
          </p:cNvPr>
          <p:cNvSpPr>
            <a:spLocks noChangeArrowheads="1"/>
          </p:cNvSpPr>
          <p:nvPr/>
        </p:nvSpPr>
        <p:spPr bwMode="auto">
          <a:xfrm>
            <a:off x="2012950" y="371475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53256" name="Text Box 6"/>
          <p:cNvSpPr txBox="1">
            <a:spLocks noChangeArrowheads="1"/>
          </p:cNvSpPr>
          <p:nvPr/>
        </p:nvSpPr>
        <p:spPr bwMode="auto">
          <a:xfrm>
            <a:off x="5397500" y="4168775"/>
            <a:ext cx="3463925" cy="304800"/>
          </a:xfrm>
          <a:prstGeom prst="rect">
            <a:avLst/>
          </a:prstGeom>
          <a:solidFill>
            <a:srgbClr val="E8EC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000" b="1"/>
              <a:t>Hörmann Tianjin Door Production Co. Ltd., CN</a:t>
            </a:r>
          </a:p>
        </p:txBody>
      </p:sp>
      <p:pic>
        <p:nvPicPr>
          <p:cNvPr id="53257" name="Grafi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088" y="2168525"/>
            <a:ext cx="345757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9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4679950" y="3590925"/>
            <a:ext cx="2016125" cy="2598738"/>
          </a:xfrm>
          <a:prstGeom prst="rect">
            <a:avLst/>
          </a:prstGeom>
          <a:solidFill>
            <a:srgbClr val="003A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0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1200">
                <a:solidFill>
                  <a:schemeClr val="bg1"/>
                </a:solidFill>
              </a:rPr>
              <a:t>Systémy průmyslových vrat a technika překládky</a:t>
            </a:r>
          </a:p>
          <a:p>
            <a:pPr eaLnBrk="1" hangingPunct="1">
              <a:spcAft>
                <a:spcPct val="0"/>
              </a:spcAft>
              <a:buFontTx/>
              <a:buChar char="•"/>
            </a:pPr>
            <a:endParaRPr lang="de-DE" altLang="de-DE" sz="1200">
              <a:solidFill>
                <a:schemeClr val="bg1"/>
              </a:solidFill>
            </a:endParaRPr>
          </a:p>
        </p:txBody>
      </p:sp>
      <p:sp>
        <p:nvSpPr>
          <p:cNvPr id="8195" name="Rectangle 1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2520950" y="3590925"/>
            <a:ext cx="2016125" cy="2595563"/>
          </a:xfrm>
          <a:prstGeom prst="rect">
            <a:avLst/>
          </a:prstGeom>
          <a:solidFill>
            <a:srgbClr val="003A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0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1200">
                <a:solidFill>
                  <a:schemeClr val="bg1"/>
                </a:solidFill>
              </a:rPr>
              <a:t>Protipožární, kouřotěsné a multifunkční dveře pro stavbu objektů</a:t>
            </a:r>
          </a:p>
        </p:txBody>
      </p:sp>
      <p:sp>
        <p:nvSpPr>
          <p:cNvPr id="8196" name="Rectangle 12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840538" y="3590925"/>
            <a:ext cx="2016125" cy="2598738"/>
          </a:xfrm>
          <a:prstGeom prst="rect">
            <a:avLst/>
          </a:prstGeom>
          <a:solidFill>
            <a:srgbClr val="003A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0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1200">
                <a:solidFill>
                  <a:schemeClr val="bg1"/>
                </a:solidFill>
              </a:rPr>
              <a:t>Kontrola, údržba, opravy</a:t>
            </a:r>
          </a:p>
        </p:txBody>
      </p:sp>
      <p:pic>
        <p:nvPicPr>
          <p:cNvPr id="8197" name="Picture 23" descr="gb_service">
            <a:hlinkClick r:id="rId6" action="ppaction://hlinksldjump"/>
          </p:cNvPr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538" y="2336800"/>
            <a:ext cx="2016125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4" descr="gb_tore">
            <a:hlinkClick r:id="rId8" action="ppaction://hlinksldjump"/>
          </p:cNvPr>
          <p:cNvPicPr preferRelativeResize="0"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341563"/>
            <a:ext cx="2016125" cy="124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26" descr="gb_verlade">
            <a:hlinkClick r:id="rId4" action="ppaction://hlinksldjump"/>
          </p:cNvPr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2336800"/>
            <a:ext cx="2016125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Rectangle 38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314325" y="3590925"/>
            <a:ext cx="2016125" cy="2597150"/>
          </a:xfrm>
          <a:prstGeom prst="rect">
            <a:avLst/>
          </a:prstGeom>
          <a:solidFill>
            <a:srgbClr val="003A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0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1200">
                <a:solidFill>
                  <a:schemeClr val="bg1"/>
                </a:solidFill>
              </a:rPr>
              <a:t>Garážová vrata, pohony, domovní a vchodové dveře, dveře a zárubně z ocelového plechu pro bytovou výstavbu</a:t>
            </a:r>
          </a:p>
        </p:txBody>
      </p:sp>
      <p:graphicFrame>
        <p:nvGraphicFramePr>
          <p:cNvPr id="8201" name="Object 47">
            <a:hlinkClick r:id="rId5" action="ppaction://hlinksldjump"/>
          </p:cNvPr>
          <p:cNvGraphicFramePr>
            <a:graphicFrameLocks noChangeAspect="1"/>
          </p:cNvGraphicFramePr>
          <p:nvPr/>
        </p:nvGraphicFramePr>
        <p:xfrm>
          <a:off x="2517775" y="2341563"/>
          <a:ext cx="2019300" cy="1246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9" name="Image" r:id="rId11" imgW="1980952" imgH="1219048" progId="Photoshop.Image.9">
                  <p:embed/>
                </p:oleObj>
              </mc:Choice>
              <mc:Fallback>
                <p:oleObj name="Image" r:id="rId11" imgW="1980952" imgH="1219048" progId="Photoshop.Image.9">
                  <p:embed/>
                  <p:pic>
                    <p:nvPicPr>
                      <p:cNvPr id="0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7775" y="2341563"/>
                        <a:ext cx="2019300" cy="1246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2" name="Rectangle 49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8203" name="Rectangle 50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0"/>
            <a:ext cx="21796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8204" name="Text Box 52"/>
          <p:cNvSpPr>
            <a:spLocks noChangeArrowheads="1"/>
          </p:cNvSpPr>
          <p:nvPr>
            <p:ph type="title"/>
          </p:nvPr>
        </p:nvSpPr>
        <p:spPr>
          <a:xfrm>
            <a:off x="358775" y="188913"/>
            <a:ext cx="7526338" cy="550862"/>
          </a:xfrm>
          <a:noFill/>
        </p:spPr>
        <p:txBody>
          <a:bodyPr/>
          <a:lstStyle/>
          <a:p>
            <a:pPr marL="187325" indent="-187325" eaLnBrk="1" hangingPunct="1">
              <a:lnSpc>
                <a:spcPct val="11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de-DE" altLang="de-DE" smtClean="0">
                <a:solidFill>
                  <a:schemeClr val="tx2"/>
                </a:solidFill>
              </a:rPr>
              <a:t>Obory působnosti</a:t>
            </a:r>
          </a:p>
        </p:txBody>
      </p:sp>
      <p:sp>
        <p:nvSpPr>
          <p:cNvPr id="8205" name="Rectangle 34"/>
          <p:cNvSpPr>
            <a:spLocks noChangeArrowheads="1"/>
          </p:cNvSpPr>
          <p:nvPr/>
        </p:nvSpPr>
        <p:spPr bwMode="auto">
          <a:xfrm>
            <a:off x="2520950" y="2060575"/>
            <a:ext cx="2016125" cy="287338"/>
          </a:xfrm>
          <a:prstGeom prst="rect">
            <a:avLst/>
          </a:prstGeom>
          <a:solidFill>
            <a:srgbClr val="F39B0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ct val="0"/>
              </a:spcAft>
            </a:pPr>
            <a:r>
              <a:rPr lang="de-DE" altLang="de-DE" sz="1400">
                <a:solidFill>
                  <a:schemeClr val="bg1"/>
                </a:solidFill>
              </a:rPr>
              <a:t>Objekty</a:t>
            </a:r>
            <a:endParaRPr lang="en-US" altLang="de-DE" sz="1400">
              <a:solidFill>
                <a:schemeClr val="bg1"/>
              </a:solidFill>
            </a:endParaRPr>
          </a:p>
        </p:txBody>
      </p:sp>
      <p:sp>
        <p:nvSpPr>
          <p:cNvPr id="8206" name="Rectangle 35"/>
          <p:cNvSpPr>
            <a:spLocks noChangeArrowheads="1"/>
          </p:cNvSpPr>
          <p:nvPr/>
        </p:nvSpPr>
        <p:spPr bwMode="auto">
          <a:xfrm>
            <a:off x="4679950" y="2060575"/>
            <a:ext cx="2016125" cy="287338"/>
          </a:xfrm>
          <a:prstGeom prst="rect">
            <a:avLst/>
          </a:prstGeom>
          <a:solidFill>
            <a:srgbClr val="F39B0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ct val="0"/>
              </a:spcAft>
            </a:pPr>
            <a:r>
              <a:rPr lang="de-DE" altLang="de-DE" sz="1400">
                <a:solidFill>
                  <a:schemeClr val="bg1"/>
                </a:solidFill>
              </a:rPr>
              <a:t>Průmysl</a:t>
            </a:r>
            <a:endParaRPr lang="en-US" altLang="de-DE" sz="1400">
              <a:solidFill>
                <a:schemeClr val="bg1"/>
              </a:solidFill>
            </a:endParaRPr>
          </a:p>
        </p:txBody>
      </p:sp>
      <p:sp>
        <p:nvSpPr>
          <p:cNvPr id="8207" name="Rectangle 37"/>
          <p:cNvSpPr>
            <a:spLocks noChangeArrowheads="1"/>
          </p:cNvSpPr>
          <p:nvPr/>
        </p:nvSpPr>
        <p:spPr bwMode="auto">
          <a:xfrm>
            <a:off x="6840538" y="2060575"/>
            <a:ext cx="2016125" cy="287338"/>
          </a:xfrm>
          <a:prstGeom prst="rect">
            <a:avLst/>
          </a:prstGeom>
          <a:solidFill>
            <a:srgbClr val="F39B0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ct val="0"/>
              </a:spcAft>
            </a:pPr>
            <a:r>
              <a:rPr lang="de-DE" altLang="de-DE" sz="1400">
                <a:solidFill>
                  <a:schemeClr val="bg1"/>
                </a:solidFill>
              </a:rPr>
              <a:t>Servis</a:t>
            </a:r>
            <a:endParaRPr lang="en-US" altLang="de-DE" sz="1400">
              <a:solidFill>
                <a:schemeClr val="bg1"/>
              </a:solidFill>
            </a:endParaRPr>
          </a:p>
        </p:txBody>
      </p:sp>
      <p:sp>
        <p:nvSpPr>
          <p:cNvPr id="8208" name="Rectangle 32"/>
          <p:cNvSpPr>
            <a:spLocks noChangeArrowheads="1"/>
          </p:cNvSpPr>
          <p:nvPr/>
        </p:nvSpPr>
        <p:spPr bwMode="auto">
          <a:xfrm>
            <a:off x="314325" y="2060575"/>
            <a:ext cx="2016125" cy="287338"/>
          </a:xfrm>
          <a:prstGeom prst="rect">
            <a:avLst/>
          </a:prstGeom>
          <a:solidFill>
            <a:srgbClr val="F39B0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ct val="0"/>
              </a:spcAft>
            </a:pPr>
            <a:r>
              <a:rPr lang="de-DE" altLang="de-DE" sz="1400">
                <a:solidFill>
                  <a:schemeClr val="bg1"/>
                </a:solidFill>
              </a:rPr>
              <a:t>Norma</a:t>
            </a:r>
            <a:endParaRPr lang="en-US" altLang="de-DE" sz="14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2171700"/>
            <a:ext cx="4476750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Rectangle 12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54276" name="Rectangle 13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0"/>
            <a:ext cx="21796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54277" name="Text Box 14"/>
          <p:cNvSpPr txBox="1">
            <a:spLocks noChangeArrowheads="1"/>
          </p:cNvSpPr>
          <p:nvPr/>
        </p:nvSpPr>
        <p:spPr bwMode="auto">
          <a:xfrm>
            <a:off x="358775" y="188913"/>
            <a:ext cx="7526338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7325" indent="-187325"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800" b="1">
                <a:solidFill>
                  <a:schemeClr val="tx2"/>
                </a:solidFill>
              </a:rPr>
              <a:t>Výrobní závod v Indii</a:t>
            </a:r>
          </a:p>
        </p:txBody>
      </p:sp>
      <p:sp>
        <p:nvSpPr>
          <p:cNvPr id="54278" name="Oval 33">
            <a:hlinkHover r:id="rId4" action="ppaction://hlinksldjump"/>
          </p:cNvPr>
          <p:cNvSpPr>
            <a:spLocks noChangeArrowheads="1"/>
          </p:cNvSpPr>
          <p:nvPr/>
        </p:nvSpPr>
        <p:spPr bwMode="auto">
          <a:xfrm>
            <a:off x="2587625" y="3857625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54279" name="Text Box 6"/>
          <p:cNvSpPr txBox="1">
            <a:spLocks noChangeArrowheads="1"/>
          </p:cNvSpPr>
          <p:nvPr/>
        </p:nvSpPr>
        <p:spPr bwMode="auto">
          <a:xfrm>
            <a:off x="5391150" y="4168775"/>
            <a:ext cx="3463925" cy="304800"/>
          </a:xfrm>
          <a:prstGeom prst="rect">
            <a:avLst/>
          </a:prstGeom>
          <a:solidFill>
            <a:srgbClr val="E8ECEE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000" b="1"/>
              <a:t>Shakti Hormann Ltd., Indie</a:t>
            </a:r>
          </a:p>
        </p:txBody>
      </p:sp>
      <p:pic>
        <p:nvPicPr>
          <p:cNvPr id="54280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3" y="2174875"/>
            <a:ext cx="34671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4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55299" name="Rectangle 15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0"/>
            <a:ext cx="21796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55300" name="Text Box 16"/>
          <p:cNvSpPr txBox="1">
            <a:spLocks noChangeArrowheads="1"/>
          </p:cNvSpPr>
          <p:nvPr/>
        </p:nvSpPr>
        <p:spPr bwMode="auto">
          <a:xfrm>
            <a:off x="358775" y="188913"/>
            <a:ext cx="7526338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7325" indent="-187325"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800" b="1">
                <a:solidFill>
                  <a:schemeClr val="tx2"/>
                </a:solidFill>
              </a:rPr>
              <a:t>Odbytová místa</a:t>
            </a:r>
          </a:p>
        </p:txBody>
      </p:sp>
      <p:pic>
        <p:nvPicPr>
          <p:cNvPr id="55301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352550"/>
            <a:ext cx="8064500" cy="463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3"/>
          <p:cNvSpPr txBox="1">
            <a:spLocks noChangeArrowheads="1"/>
          </p:cNvSpPr>
          <p:nvPr/>
        </p:nvSpPr>
        <p:spPr bwMode="auto">
          <a:xfrm>
            <a:off x="395288" y="1985963"/>
            <a:ext cx="83058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Tx/>
              <a:buChar char="•"/>
            </a:pPr>
            <a:r>
              <a:rPr lang="de-DE" altLang="de-DE"/>
              <a:t>100% rodinný podnik </a:t>
            </a: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Tx/>
              <a:buChar char="•"/>
            </a:pPr>
            <a:r>
              <a:rPr lang="de-DE" altLang="de-DE"/>
              <a:t>Přes 6000 zaměstnanců </a:t>
            </a: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Tx/>
              <a:buChar char="•"/>
            </a:pPr>
            <a:r>
              <a:rPr lang="de-DE" altLang="de-DE"/>
              <a:t>Obrat přes 1 miliardu Euro</a:t>
            </a: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Tx/>
              <a:buChar char="•"/>
            </a:pPr>
            <a:r>
              <a:rPr lang="de-DE" altLang="de-DE"/>
              <a:t>Více než 80 vlastních odbytových míst</a:t>
            </a: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Tx/>
              <a:buChar char="•"/>
            </a:pPr>
            <a:r>
              <a:rPr lang="de-DE" altLang="de-DE"/>
              <a:t>27 výrobních míst </a:t>
            </a:r>
          </a:p>
        </p:txBody>
      </p:sp>
      <p:pic>
        <p:nvPicPr>
          <p:cNvPr id="56323" name="Picture 4" descr="hoermann_fabr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5363"/>
            <a:ext cx="3959225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Rectangle 5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56325" name="Rectangle 6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0"/>
            <a:ext cx="21796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56326" name="Text Box 8"/>
          <p:cNvSpPr txBox="1">
            <a:spLocks noChangeArrowheads="1"/>
          </p:cNvSpPr>
          <p:nvPr/>
        </p:nvSpPr>
        <p:spPr bwMode="auto">
          <a:xfrm>
            <a:off x="358775" y="188913"/>
            <a:ext cx="7526338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7325" indent="-187325"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800" b="1">
                <a:solidFill>
                  <a:schemeClr val="tx2"/>
                </a:solidFill>
              </a:rPr>
              <a:t>Čísla a fakta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3"/>
          <p:cNvSpPr txBox="1">
            <a:spLocks noChangeArrowheads="1"/>
          </p:cNvSpPr>
          <p:nvPr/>
        </p:nvSpPr>
        <p:spPr bwMode="auto">
          <a:xfrm>
            <a:off x="395288" y="5867400"/>
            <a:ext cx="51863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en-US" altLang="de-DE" sz="1000"/>
              <a:t>Allianz Arena, Mnichov</a:t>
            </a:r>
          </a:p>
          <a:p>
            <a:pPr eaLnBrk="1" hangingPunct="1">
              <a:spcAft>
                <a:spcPct val="0"/>
              </a:spcAft>
            </a:pPr>
            <a:r>
              <a:rPr lang="en-US" altLang="de-DE" sz="1000"/>
              <a:t>Architekti: Herzog a de Meuron</a:t>
            </a:r>
          </a:p>
        </p:txBody>
      </p:sp>
      <p:pic>
        <p:nvPicPr>
          <p:cNvPr id="57347" name="Picture 7" descr="r_muenchen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33600"/>
            <a:ext cx="2743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8" descr="r_muenchen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038600"/>
            <a:ext cx="274320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Rectangle 11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pic>
        <p:nvPicPr>
          <p:cNvPr id="57350" name="Picture 17" descr="allian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2066925"/>
            <a:ext cx="5294313" cy="358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1" name="Text Box 18"/>
          <p:cNvSpPr txBox="1">
            <a:spLocks noChangeArrowheads="1"/>
          </p:cNvSpPr>
          <p:nvPr/>
        </p:nvSpPr>
        <p:spPr bwMode="auto">
          <a:xfrm>
            <a:off x="358775" y="188913"/>
            <a:ext cx="7526338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7325" indent="-187325"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800" b="1">
                <a:solidFill>
                  <a:schemeClr val="tx2"/>
                </a:solidFill>
              </a:rPr>
              <a:t>Reference z celého světa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00" y="2066925"/>
            <a:ext cx="2698750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 Box 6"/>
          <p:cNvSpPr txBox="1">
            <a:spLocks noChangeArrowheads="1"/>
          </p:cNvSpPr>
          <p:nvPr/>
        </p:nvSpPr>
        <p:spPr bwMode="auto">
          <a:xfrm>
            <a:off x="395288" y="5867400"/>
            <a:ext cx="52911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en-US" altLang="de-DE" sz="1000"/>
              <a:t>ESO Hotel, Chile</a:t>
            </a:r>
          </a:p>
          <a:p>
            <a:pPr eaLnBrk="1" hangingPunct="1">
              <a:spcAft>
                <a:spcPct val="0"/>
              </a:spcAft>
            </a:pPr>
            <a:r>
              <a:rPr lang="en-US" altLang="de-DE" sz="1000"/>
              <a:t>Architekti: Auer+Weber+Architekten</a:t>
            </a:r>
          </a:p>
        </p:txBody>
      </p:sp>
      <p:pic>
        <p:nvPicPr>
          <p:cNvPr id="58372" name="Picture 9" descr="es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2066925"/>
            <a:ext cx="539908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Rectangle 11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58374" name="Rectangle 12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0"/>
            <a:ext cx="21796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pic>
        <p:nvPicPr>
          <p:cNvPr id="58375" name="Picture 14" descr="eso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4114800"/>
            <a:ext cx="269557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6" name="Text Box 15"/>
          <p:cNvSpPr txBox="1">
            <a:spLocks noChangeArrowheads="1"/>
          </p:cNvSpPr>
          <p:nvPr/>
        </p:nvSpPr>
        <p:spPr bwMode="auto">
          <a:xfrm>
            <a:off x="358775" y="188913"/>
            <a:ext cx="7526338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7325" indent="-187325"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800" b="1">
                <a:solidFill>
                  <a:schemeClr val="tx2"/>
                </a:solidFill>
              </a:rPr>
              <a:t>Reference z celého světa</a:t>
            </a:r>
            <a:r>
              <a:rPr lang="de-DE" altLang="de-DE" sz="1800" b="1">
                <a:solidFill>
                  <a:srgbClr val="FF8500"/>
                </a:solidFill>
              </a:rPr>
              <a:t/>
            </a:r>
            <a:br>
              <a:rPr lang="de-DE" altLang="de-DE" sz="1800" b="1">
                <a:solidFill>
                  <a:srgbClr val="FF8500"/>
                </a:solidFill>
              </a:rPr>
            </a:br>
            <a:endParaRPr lang="de-DE" altLang="de-DE" sz="1800" b="1">
              <a:solidFill>
                <a:srgbClr val="FF8500"/>
              </a:solidFill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3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00" y="1412875"/>
            <a:ext cx="2698750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 Box 6"/>
          <p:cNvSpPr txBox="1">
            <a:spLocks noChangeArrowheads="1"/>
          </p:cNvSpPr>
          <p:nvPr/>
        </p:nvSpPr>
        <p:spPr bwMode="auto">
          <a:xfrm>
            <a:off x="381000" y="5213350"/>
            <a:ext cx="5307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en-US" altLang="de-DE" sz="1000"/>
              <a:t>BMW Welt, Mnichov</a:t>
            </a:r>
          </a:p>
          <a:p>
            <a:pPr eaLnBrk="1" hangingPunct="1">
              <a:spcAft>
                <a:spcPct val="0"/>
              </a:spcAft>
            </a:pPr>
            <a:r>
              <a:rPr lang="en-US" altLang="de-DE" sz="1000"/>
              <a:t>Architekti: Coop Himmelb(l)au</a:t>
            </a:r>
          </a:p>
        </p:txBody>
      </p:sp>
      <p:sp>
        <p:nvSpPr>
          <p:cNvPr id="59396" name="Rectangle 15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59397" name="Rectangle 16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0"/>
            <a:ext cx="21796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pic>
        <p:nvPicPr>
          <p:cNvPr id="59398" name="Picture 18" descr="bmw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1412875"/>
            <a:ext cx="540067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19" descr="bmw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5" y="3460750"/>
            <a:ext cx="269557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0" name="Text Box 20"/>
          <p:cNvSpPr txBox="1">
            <a:spLocks noChangeArrowheads="1"/>
          </p:cNvSpPr>
          <p:nvPr/>
        </p:nvSpPr>
        <p:spPr bwMode="auto">
          <a:xfrm>
            <a:off x="358775" y="188913"/>
            <a:ext cx="7526338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7325" indent="-187325"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800" b="1">
                <a:solidFill>
                  <a:schemeClr val="tx2"/>
                </a:solidFill>
              </a:rPr>
              <a:t>Reference z celého světa</a:t>
            </a:r>
            <a:r>
              <a:rPr lang="de-DE" altLang="de-DE" sz="2400">
                <a:solidFill>
                  <a:schemeClr val="tx2"/>
                </a:solidFill>
                <a:latin typeface="Times New Roman" pitchFamily="18" charset="0"/>
              </a:rPr>
              <a:t/>
            </a:r>
            <a:br>
              <a:rPr lang="de-DE" altLang="de-DE" sz="2400">
                <a:solidFill>
                  <a:schemeClr val="tx2"/>
                </a:solidFill>
                <a:latin typeface="Times New Roman" pitchFamily="18" charset="0"/>
              </a:rPr>
            </a:br>
            <a:endParaRPr lang="de-DE" altLang="de-DE" sz="2400">
              <a:solidFill>
                <a:schemeClr val="tx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4"/>
          <p:cNvSpPr txBox="1">
            <a:spLocks noChangeArrowheads="1"/>
          </p:cNvSpPr>
          <p:nvPr/>
        </p:nvSpPr>
        <p:spPr bwMode="auto">
          <a:xfrm>
            <a:off x="381000" y="5867400"/>
            <a:ext cx="5307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en-US" altLang="de-DE" sz="1000"/>
              <a:t>Německý pavilon Šanghaj</a:t>
            </a:r>
          </a:p>
          <a:p>
            <a:pPr eaLnBrk="1" hangingPunct="1">
              <a:spcAft>
                <a:spcPct val="0"/>
              </a:spcAft>
            </a:pPr>
            <a:r>
              <a:rPr lang="it-IT" altLang="de-DE" sz="1000"/>
              <a:t>Architekti: Milla a Partner / Schmidhuber a Kaindl</a:t>
            </a:r>
            <a:endParaRPr lang="en-US" altLang="de-DE" sz="1000"/>
          </a:p>
        </p:txBody>
      </p:sp>
      <p:sp>
        <p:nvSpPr>
          <p:cNvPr id="60419" name="Rectangle 11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60420" name="Rectangle 12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0"/>
            <a:ext cx="21796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pic>
        <p:nvPicPr>
          <p:cNvPr id="60421" name="Picture 13" descr="chin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2066925"/>
            <a:ext cx="540067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14" descr="chin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5" y="2066925"/>
            <a:ext cx="269557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18" descr="china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5" y="4114800"/>
            <a:ext cx="269557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4" name="Text Box 19"/>
          <p:cNvSpPr txBox="1">
            <a:spLocks noChangeArrowheads="1"/>
          </p:cNvSpPr>
          <p:nvPr/>
        </p:nvSpPr>
        <p:spPr bwMode="auto">
          <a:xfrm>
            <a:off x="358775" y="188913"/>
            <a:ext cx="7526338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7325" indent="-187325"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800" b="1">
                <a:solidFill>
                  <a:schemeClr val="tx2"/>
                </a:solidFill>
              </a:rPr>
              <a:t>Reference z celého světa</a:t>
            </a:r>
            <a:r>
              <a:rPr lang="de-DE" altLang="de-DE" sz="1800" b="1">
                <a:solidFill>
                  <a:srgbClr val="FF8500"/>
                </a:solidFill>
              </a:rPr>
              <a:t/>
            </a:r>
            <a:br>
              <a:rPr lang="de-DE" altLang="de-DE" sz="1800" b="1">
                <a:solidFill>
                  <a:srgbClr val="FF8500"/>
                </a:solidFill>
              </a:rPr>
            </a:br>
            <a:endParaRPr lang="de-DE" altLang="de-DE" sz="1800" b="1">
              <a:solidFill>
                <a:srgbClr val="FF8500"/>
              </a:solidFill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pic>
        <p:nvPicPr>
          <p:cNvPr id="61443" name="Picture 9" descr="porsch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2066925"/>
            <a:ext cx="5400675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 Box 10"/>
          <p:cNvSpPr txBox="1">
            <a:spLocks noChangeArrowheads="1"/>
          </p:cNvSpPr>
          <p:nvPr/>
        </p:nvSpPr>
        <p:spPr bwMode="auto">
          <a:xfrm>
            <a:off x="381000" y="5867400"/>
            <a:ext cx="5307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en-US" altLang="de-DE" sz="1000"/>
              <a:t>Závod Porsche v Lipsku</a:t>
            </a:r>
          </a:p>
          <a:p>
            <a:pPr eaLnBrk="1" hangingPunct="1">
              <a:spcAft>
                <a:spcPct val="0"/>
              </a:spcAft>
            </a:pPr>
            <a:r>
              <a:rPr lang="en-US" altLang="de-DE" sz="1000"/>
              <a:t>Návrh: aIB agiplan Integrale Bauplanung GmbH</a:t>
            </a:r>
          </a:p>
        </p:txBody>
      </p:sp>
      <p:pic>
        <p:nvPicPr>
          <p:cNvPr id="61445" name="Picture 11" descr="porsch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5" y="2125663"/>
            <a:ext cx="26955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12" descr="porsche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4114800"/>
            <a:ext cx="269557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7" name="Text Box 13"/>
          <p:cNvSpPr txBox="1">
            <a:spLocks noChangeArrowheads="1"/>
          </p:cNvSpPr>
          <p:nvPr/>
        </p:nvSpPr>
        <p:spPr bwMode="auto">
          <a:xfrm>
            <a:off x="358775" y="188913"/>
            <a:ext cx="7526338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7325" indent="-187325"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800" b="1">
                <a:solidFill>
                  <a:schemeClr val="tx2"/>
                </a:solidFill>
              </a:rPr>
              <a:t>Reference z celého světa</a:t>
            </a:r>
            <a:r>
              <a:rPr lang="de-DE" altLang="de-DE" sz="1800" b="1">
                <a:solidFill>
                  <a:srgbClr val="FF8500"/>
                </a:solidFill>
              </a:rPr>
              <a:t/>
            </a:r>
            <a:br>
              <a:rPr lang="de-DE" altLang="de-DE" sz="1800" b="1">
                <a:solidFill>
                  <a:srgbClr val="FF8500"/>
                </a:solidFill>
              </a:rPr>
            </a:br>
            <a:endParaRPr lang="de-DE" altLang="de-DE" sz="1800" b="1">
              <a:solidFill>
                <a:srgbClr val="FF8500"/>
              </a:solidFill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6" descr="Anzeigensammlu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"/>
          <a:stretch>
            <a:fillRect/>
          </a:stretch>
        </p:blipFill>
        <p:spPr bwMode="auto">
          <a:xfrm>
            <a:off x="4667250" y="2062163"/>
            <a:ext cx="1992313" cy="1763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7" name="Picture 24" descr="Messesta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" r="594"/>
          <a:stretch>
            <a:fillRect/>
          </a:stretch>
        </p:blipFill>
        <p:spPr bwMode="auto">
          <a:xfrm>
            <a:off x="344488" y="4221163"/>
            <a:ext cx="1985962" cy="1789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8" name="Picture 41" descr="fussba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" r="363" b="1817"/>
          <a:stretch>
            <a:fillRect/>
          </a:stretch>
        </p:blipFill>
        <p:spPr bwMode="auto">
          <a:xfrm>
            <a:off x="6805613" y="4221163"/>
            <a:ext cx="2019300" cy="1933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9" name="Picture 3" descr="kataloge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" r="380" b="1900"/>
          <a:stretch>
            <a:fillRect/>
          </a:stretch>
        </p:blipFill>
        <p:spPr bwMode="auto">
          <a:xfrm>
            <a:off x="360363" y="2062163"/>
            <a:ext cx="1971675" cy="1931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0" name="Picture 5" descr="vkf_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"/>
          <a:stretch>
            <a:fillRect/>
          </a:stretch>
        </p:blipFill>
        <p:spPr bwMode="auto">
          <a:xfrm>
            <a:off x="2481263" y="4221163"/>
            <a:ext cx="2011362" cy="19700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2471" name="Object 31"/>
          <p:cNvGraphicFramePr>
            <a:graphicFrameLocks noChangeAspect="1"/>
          </p:cNvGraphicFramePr>
          <p:nvPr/>
        </p:nvGraphicFramePr>
        <p:xfrm>
          <a:off x="6805613" y="2062163"/>
          <a:ext cx="2011362" cy="178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85" name="Image" r:id="rId9" imgW="1980952" imgH="1761905" progId="Photoshop.Image.9">
                  <p:embed/>
                </p:oleObj>
              </mc:Choice>
              <mc:Fallback>
                <p:oleObj name="Image" r:id="rId9" imgW="1980952" imgH="1761905" progId="Photoshop.Image.9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63" r="182"/>
                      <a:stretch>
                        <a:fillRect/>
                      </a:stretch>
                    </p:blipFill>
                    <p:spPr bwMode="auto">
                      <a:xfrm>
                        <a:off x="6805613" y="2062163"/>
                        <a:ext cx="2011362" cy="1789112"/>
                      </a:xfrm>
                      <a:prstGeom prst="rect">
                        <a:avLst/>
                      </a:prstGeom>
                      <a:noFill/>
                      <a:ln w="9525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72" name="Rectangle 35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62473" name="Rectangle 36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0"/>
            <a:ext cx="21796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62474" name="Text Box 42"/>
          <p:cNvSpPr txBox="1">
            <a:spLocks noChangeArrowheads="1"/>
          </p:cNvSpPr>
          <p:nvPr/>
        </p:nvSpPr>
        <p:spPr bwMode="auto">
          <a:xfrm>
            <a:off x="358775" y="188913"/>
            <a:ext cx="7526338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7325" indent="-187325"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800" b="1">
                <a:solidFill>
                  <a:schemeClr val="tx2"/>
                </a:solidFill>
              </a:rPr>
              <a:t>Marketingová opatření pro „silnou značku“</a:t>
            </a:r>
          </a:p>
        </p:txBody>
      </p:sp>
      <p:sp>
        <p:nvSpPr>
          <p:cNvPr id="62475" name="Rectangle 43"/>
          <p:cNvSpPr>
            <a:spLocks noChangeArrowheads="1"/>
          </p:cNvSpPr>
          <p:nvPr/>
        </p:nvSpPr>
        <p:spPr bwMode="auto">
          <a:xfrm>
            <a:off x="352425" y="3813175"/>
            <a:ext cx="1987550" cy="2159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de-DE" sz="1000">
                <a:solidFill>
                  <a:schemeClr val="bg1"/>
                </a:solidFill>
              </a:rPr>
              <a:t>Brožury</a:t>
            </a:r>
          </a:p>
        </p:txBody>
      </p:sp>
      <p:sp>
        <p:nvSpPr>
          <p:cNvPr id="62476" name="Rectangle 44"/>
          <p:cNvSpPr>
            <a:spLocks noChangeArrowheads="1"/>
          </p:cNvSpPr>
          <p:nvPr/>
        </p:nvSpPr>
        <p:spPr bwMode="auto">
          <a:xfrm>
            <a:off x="2486025" y="3813175"/>
            <a:ext cx="2016125" cy="2159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de-DE" sz="1000">
                <a:solidFill>
                  <a:schemeClr val="bg1"/>
                </a:solidFill>
              </a:rPr>
              <a:t>Internetový marketing</a:t>
            </a:r>
          </a:p>
        </p:txBody>
      </p:sp>
      <p:sp>
        <p:nvSpPr>
          <p:cNvPr id="62477" name="Rectangle 45"/>
          <p:cNvSpPr>
            <a:spLocks noChangeArrowheads="1"/>
          </p:cNvSpPr>
          <p:nvPr/>
        </p:nvSpPr>
        <p:spPr bwMode="auto">
          <a:xfrm>
            <a:off x="4664075" y="3825875"/>
            <a:ext cx="2001838" cy="2159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de-DE" sz="1000">
                <a:solidFill>
                  <a:schemeClr val="bg1"/>
                </a:solidFill>
              </a:rPr>
              <a:t>Tisková reklama</a:t>
            </a:r>
          </a:p>
        </p:txBody>
      </p:sp>
      <p:sp>
        <p:nvSpPr>
          <p:cNvPr id="62478" name="Rectangle 46"/>
          <p:cNvSpPr>
            <a:spLocks noChangeArrowheads="1"/>
          </p:cNvSpPr>
          <p:nvPr/>
        </p:nvSpPr>
        <p:spPr bwMode="auto">
          <a:xfrm>
            <a:off x="6797675" y="3822700"/>
            <a:ext cx="2024063" cy="2159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de-DE" sz="1000">
                <a:solidFill>
                  <a:schemeClr val="bg1"/>
                </a:solidFill>
              </a:rPr>
              <a:t>PR a práce pro veřejnost</a:t>
            </a:r>
          </a:p>
        </p:txBody>
      </p:sp>
      <p:sp>
        <p:nvSpPr>
          <p:cNvPr id="62479" name="Rectangle 49"/>
          <p:cNvSpPr>
            <a:spLocks noChangeArrowheads="1"/>
          </p:cNvSpPr>
          <p:nvPr/>
        </p:nvSpPr>
        <p:spPr bwMode="auto">
          <a:xfrm>
            <a:off x="2476500" y="6003925"/>
            <a:ext cx="2024063" cy="2159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de-DE" sz="1000">
                <a:solidFill>
                  <a:schemeClr val="bg1"/>
                </a:solidFill>
              </a:rPr>
              <a:t>Program podpory prodeje</a:t>
            </a:r>
          </a:p>
        </p:txBody>
      </p:sp>
      <p:sp>
        <p:nvSpPr>
          <p:cNvPr id="62480" name="Rectangle 50"/>
          <p:cNvSpPr>
            <a:spLocks noChangeArrowheads="1"/>
          </p:cNvSpPr>
          <p:nvPr/>
        </p:nvSpPr>
        <p:spPr bwMode="auto">
          <a:xfrm>
            <a:off x="339725" y="5994400"/>
            <a:ext cx="2000250" cy="2159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de-DE" sz="1000">
                <a:solidFill>
                  <a:schemeClr val="bg1"/>
                </a:solidFill>
              </a:rPr>
              <a:t>Účast na veletrzích</a:t>
            </a:r>
          </a:p>
        </p:txBody>
      </p:sp>
      <p:sp>
        <p:nvSpPr>
          <p:cNvPr id="62481" name="Rectangle 47"/>
          <p:cNvSpPr>
            <a:spLocks noChangeArrowheads="1"/>
          </p:cNvSpPr>
          <p:nvPr/>
        </p:nvSpPr>
        <p:spPr bwMode="auto">
          <a:xfrm>
            <a:off x="6797675" y="6003925"/>
            <a:ext cx="2035175" cy="2159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de-DE" sz="1000">
                <a:solidFill>
                  <a:schemeClr val="bg1"/>
                </a:solidFill>
              </a:rPr>
              <a:t>Sponzorování sportu</a:t>
            </a:r>
          </a:p>
        </p:txBody>
      </p:sp>
      <p:sp>
        <p:nvSpPr>
          <p:cNvPr id="62482" name="Rectangle 48"/>
          <p:cNvSpPr>
            <a:spLocks noChangeArrowheads="1"/>
          </p:cNvSpPr>
          <p:nvPr/>
        </p:nvSpPr>
        <p:spPr bwMode="auto">
          <a:xfrm>
            <a:off x="4645025" y="6003925"/>
            <a:ext cx="2016125" cy="2159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36000" rIns="36000" bIns="36000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de-DE" sz="1000">
                <a:solidFill>
                  <a:schemeClr val="bg1"/>
                </a:solidFill>
              </a:rPr>
              <a:t>Akce pro podporu prodeje</a:t>
            </a:r>
          </a:p>
        </p:txBody>
      </p:sp>
      <p:pic>
        <p:nvPicPr>
          <p:cNvPr id="62483" name="Grafik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963" y="2060575"/>
            <a:ext cx="1998662" cy="1774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84" name="Grafik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221163"/>
            <a:ext cx="2008188" cy="1800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490" name="Object 11"/>
          <p:cNvGraphicFramePr>
            <a:graphicFrameLocks noChangeAspect="1"/>
          </p:cNvGraphicFramePr>
          <p:nvPr/>
        </p:nvGraphicFramePr>
        <p:xfrm>
          <a:off x="5545138" y="2066925"/>
          <a:ext cx="3275012" cy="197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00" name="Image" r:id="rId4" imgW="4572009" imgH="2756922" progId="Photoshop.Image.9">
                  <p:embed/>
                </p:oleObj>
              </mc:Choice>
              <mc:Fallback>
                <p:oleObj name="Image" r:id="rId4" imgW="4572009" imgH="2756922" progId="Photoshop.Image.9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5138" y="2066925"/>
                        <a:ext cx="3275012" cy="197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1" name="Object 13"/>
          <p:cNvGraphicFramePr>
            <a:graphicFrameLocks noChangeAspect="1"/>
          </p:cNvGraphicFramePr>
          <p:nvPr/>
        </p:nvGraphicFramePr>
        <p:xfrm>
          <a:off x="5545138" y="4221163"/>
          <a:ext cx="3275012" cy="218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01" name="Image" r:id="rId6" imgW="3809927" imgH="2540952" progId="Photoshop.Image.9">
                  <p:embed/>
                </p:oleObj>
              </mc:Choice>
              <mc:Fallback>
                <p:oleObj name="Image" r:id="rId6" imgW="3809927" imgH="2540952" progId="Photoshop.Image.9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5138" y="4221163"/>
                        <a:ext cx="3275012" cy="218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492" name="Rectangle 14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63493" name="Rectangle 15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0"/>
            <a:ext cx="21796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63494" name="Text Box 17"/>
          <p:cNvSpPr txBox="1">
            <a:spLocks noChangeArrowheads="1"/>
          </p:cNvSpPr>
          <p:nvPr/>
        </p:nvSpPr>
        <p:spPr bwMode="auto">
          <a:xfrm>
            <a:off x="358775" y="188913"/>
            <a:ext cx="7526338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7325" indent="-187325"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800" b="1">
                <a:solidFill>
                  <a:schemeClr val="tx2"/>
                </a:solidFill>
              </a:rPr>
              <a:t>Sponzorování sportu</a:t>
            </a:r>
            <a:r>
              <a:rPr lang="de-DE" altLang="de-DE" sz="2400">
                <a:solidFill>
                  <a:schemeClr val="tx2"/>
                </a:solidFill>
                <a:latin typeface="Times New Roman" pitchFamily="18" charset="0"/>
              </a:rPr>
              <a:t/>
            </a:r>
            <a:br>
              <a:rPr lang="de-DE" altLang="de-DE" sz="2400">
                <a:solidFill>
                  <a:schemeClr val="tx2"/>
                </a:solidFill>
                <a:latin typeface="Times New Roman" pitchFamily="18" charset="0"/>
              </a:rPr>
            </a:br>
            <a:endParaRPr lang="de-DE" altLang="de-DE" sz="2400">
              <a:solidFill>
                <a:schemeClr val="tx2"/>
              </a:solidFill>
              <a:latin typeface="Times New Roman" pitchFamily="18" charset="0"/>
            </a:endParaRPr>
          </a:p>
        </p:txBody>
      </p:sp>
      <p:graphicFrame>
        <p:nvGraphicFramePr>
          <p:cNvPr id="167998" name="Group 62"/>
          <p:cNvGraphicFramePr>
            <a:graphicFrameLocks noGrp="1"/>
          </p:cNvGraphicFramePr>
          <p:nvPr/>
        </p:nvGraphicFramePr>
        <p:xfrm>
          <a:off x="358775" y="1558925"/>
          <a:ext cx="4356100" cy="4259263"/>
        </p:xfrm>
        <a:graphic>
          <a:graphicData uri="http://schemas.openxmlformats.org/drawingml/2006/table">
            <a:tbl>
              <a:tblPr/>
              <a:tblGrid>
                <a:gridCol w="2074863"/>
                <a:gridCol w="2281237"/>
              </a:tblGrid>
              <a:tr h="3937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Fotbalová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kumimoji="0" lang="de-D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národní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kumimoji="0" lang="de-D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mužstva</a:t>
                      </a:r>
                      <a:endParaRPr kumimoji="0" 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2535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Bulharsko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Česko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Dánsko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Estonsko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Francie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Itálie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Litva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Maďarsko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Německo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endParaRPr kumimoji="0" 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Nizozemsko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Norsko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Polsko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Rakousko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Rumunsko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Slovensko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Slovinsko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Švédsko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Švýcarsko</a:t>
                      </a: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endParaRPr kumimoji="0" 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30325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Gerry Weber Open, Halle/Westfalen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5" descr="berry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175" y="4219575"/>
            <a:ext cx="19780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46" descr="ber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4219575"/>
            <a:ext cx="199866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7" descr="berry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2060575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48" descr="berry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175" y="2060575"/>
            <a:ext cx="19780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49" descr="berry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825" y="2060575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50" descr="berry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825" y="4219575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51" descr="berry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4219575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52" descr="berry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2060575"/>
            <a:ext cx="199866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Rectangle 53"/>
          <p:cNvSpPr>
            <a:spLocks noChangeArrowheads="1"/>
          </p:cNvSpPr>
          <p:nvPr/>
        </p:nvSpPr>
        <p:spPr bwMode="auto">
          <a:xfrm>
            <a:off x="8172450" y="6129338"/>
            <a:ext cx="8636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800" u="sng">
                <a:hlinkClick r:id="rId11" action="ppaction://hlinksldjump"/>
              </a:rPr>
              <a:t>&gt;Přehled</a:t>
            </a:r>
            <a:endParaRPr lang="en-US" altLang="de-DE" sz="800" u="sng"/>
          </a:p>
        </p:txBody>
      </p:sp>
      <p:sp>
        <p:nvSpPr>
          <p:cNvPr id="9227" name="Rectangle 54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9228" name="Rectangle 55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0"/>
            <a:ext cx="21796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9229" name="Text Box 57"/>
          <p:cNvSpPr>
            <a:spLocks noChangeArrowheads="1"/>
          </p:cNvSpPr>
          <p:nvPr>
            <p:ph type="title"/>
          </p:nvPr>
        </p:nvSpPr>
        <p:spPr>
          <a:xfrm>
            <a:off x="358775" y="188913"/>
            <a:ext cx="7526338" cy="550862"/>
          </a:xfrm>
          <a:noFill/>
        </p:spPr>
        <p:txBody>
          <a:bodyPr/>
          <a:lstStyle/>
          <a:p>
            <a:pPr marL="187325" indent="-187325" eaLnBrk="1" hangingPunct="1">
              <a:lnSpc>
                <a:spcPct val="11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de-DE" altLang="de-DE" smtClean="0">
                <a:solidFill>
                  <a:schemeClr val="tx2"/>
                </a:solidFill>
              </a:rPr>
              <a:t>Výklopná garážová vrata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hoermann_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2060575"/>
            <a:ext cx="8461375" cy="375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5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64516" name="Rectangle 6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0"/>
            <a:ext cx="21796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64517" name="Text Box 9"/>
          <p:cNvSpPr txBox="1">
            <a:spLocks noChangeArrowheads="1"/>
          </p:cNvSpPr>
          <p:nvPr/>
        </p:nvSpPr>
        <p:spPr bwMode="auto">
          <a:xfrm>
            <a:off x="358775" y="188913"/>
            <a:ext cx="7526338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7325" indent="-187325"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800" b="1">
                <a:solidFill>
                  <a:schemeClr val="tx2"/>
                </a:solidFill>
              </a:rPr>
              <a:t>Hörmann Schweiz AG</a:t>
            </a:r>
            <a:br>
              <a:rPr lang="de-DE" altLang="de-DE" sz="1800" b="1">
                <a:solidFill>
                  <a:schemeClr val="tx2"/>
                </a:solidFill>
              </a:rPr>
            </a:br>
            <a:r>
              <a:rPr lang="de-DE" altLang="de-DE" sz="2400">
                <a:solidFill>
                  <a:srgbClr val="FF8500"/>
                </a:solidFill>
                <a:latin typeface="Times New Roman" pitchFamily="18" charset="0"/>
              </a:rPr>
              <a:t/>
            </a:r>
            <a:br>
              <a:rPr lang="de-DE" altLang="de-DE" sz="2400">
                <a:solidFill>
                  <a:srgbClr val="FF8500"/>
                </a:solidFill>
                <a:latin typeface="Times New Roman" pitchFamily="18" charset="0"/>
              </a:rPr>
            </a:br>
            <a:endParaRPr lang="de-DE" altLang="de-DE" sz="2400">
              <a:solidFill>
                <a:srgbClr val="FF85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4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65539" name="Rectangle 5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0"/>
            <a:ext cx="21796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65540" name="Text Box 6"/>
          <p:cNvSpPr txBox="1">
            <a:spLocks noChangeArrowheads="1"/>
          </p:cNvSpPr>
          <p:nvPr/>
        </p:nvSpPr>
        <p:spPr bwMode="auto">
          <a:xfrm>
            <a:off x="358775" y="188913"/>
            <a:ext cx="7526338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7325" indent="-187325"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800" b="1">
                <a:solidFill>
                  <a:schemeClr val="tx2"/>
                </a:solidFill>
              </a:rPr>
              <a:t>Hörmann Schweiz AG</a:t>
            </a:r>
          </a:p>
        </p:txBody>
      </p:sp>
      <p:graphicFrame>
        <p:nvGraphicFramePr>
          <p:cNvPr id="172086" name="Group 54"/>
          <p:cNvGraphicFramePr>
            <a:graphicFrameLocks noGrp="1"/>
          </p:cNvGraphicFramePr>
          <p:nvPr/>
        </p:nvGraphicFramePr>
        <p:xfrm>
          <a:off x="323850" y="2047875"/>
          <a:ext cx="8256588" cy="2536826"/>
        </p:xfrm>
        <a:graphic>
          <a:graphicData uri="http://schemas.openxmlformats.org/drawingml/2006/table">
            <a:tbl>
              <a:tblPr/>
              <a:tblGrid>
                <a:gridCol w="1711325"/>
                <a:gridCol w="6545263"/>
              </a:tblGrid>
              <a:tr h="508000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de-CH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sym typeface="Marlett" pitchFamily="2" charset="2"/>
                        </a:rPr>
                        <a:t>1980</a:t>
                      </a:r>
                      <a:endParaRPr kumimoji="0" 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sym typeface="Marlett" pitchFamily="2" charset="2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sym typeface="Marlett" pitchFamily="2" charset="2"/>
                        </a:rPr>
                        <a:t>Založení Hörmann Oensingen AG (výroba)</a:t>
                      </a:r>
                      <a:endParaRPr kumimoji="0" 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sym typeface="Marlett" pitchFamily="2" charset="2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6413">
                <a:tc>
                  <a:txBody>
                    <a:bodyPr/>
                    <a:lstStyle/>
                    <a:p>
                      <a:pPr marL="180975" marR="0" lvl="0" indent="-1809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de-CH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sym typeface="Marlett" pitchFamily="2" charset="2"/>
                        </a:rPr>
                        <a:t>Do 1983</a:t>
                      </a:r>
                      <a:endParaRPr kumimoji="0" 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sym typeface="Marlett" pitchFamily="2" charset="2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sym typeface="Marlett" pitchFamily="2" charset="2"/>
                        </a:rPr>
                        <a:t>Prodej prostřednictvím generálního zastoupení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180975" marR="0" lvl="0" indent="-1809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de-CH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sym typeface="Marlett" pitchFamily="2" charset="2"/>
                        </a:rPr>
                        <a:t>1983</a:t>
                      </a:r>
                      <a:endParaRPr kumimoji="0" 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sym typeface="Marlett" pitchFamily="2" charset="2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sym typeface="Marlett" pitchFamily="2" charset="2"/>
                        </a:rPr>
                        <a:t>Založení Hörmann Schweiz AG</a:t>
                      </a:r>
                      <a:endParaRPr kumimoji="0" 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sym typeface="Marlett" pitchFamily="2" charset="2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180975" marR="0" lvl="0" indent="-1809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sym typeface="Marlett" pitchFamily="2" charset="2"/>
                        </a:rPr>
                        <a:t>1997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sym typeface="Marlett" pitchFamily="2" charset="2"/>
                        </a:rPr>
                        <a:t>Použití vlastních prostorů v Oensingen/SO</a:t>
                      </a:r>
                      <a:endParaRPr kumimoji="0" 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sym typeface="Marlett" pitchFamily="2" charset="2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6413">
                <a:tc>
                  <a:txBody>
                    <a:bodyPr/>
                    <a:lstStyle/>
                    <a:p>
                      <a:pPr marL="180975" marR="0" lvl="0" indent="-1809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tx2"/>
                        </a:buClr>
                        <a:buSzTx/>
                        <a:buFontTx/>
                        <a:buChar char="•"/>
                        <a:tabLst/>
                      </a:pPr>
                      <a:r>
                        <a:rPr kumimoji="0" lang="de-CH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sym typeface="Marlett" pitchFamily="2" charset="2"/>
                        </a:rPr>
                        <a:t>2000 – 2009</a:t>
                      </a:r>
                      <a:endParaRPr kumimoji="0" lang="de-DE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sym typeface="Marlett" pitchFamily="2" charset="2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sym typeface="Marlett" pitchFamily="2" charset="2"/>
                        </a:rPr>
                        <a:t>Rozšíření skladu, výrobní a kancelářské budovy s výstavou</a:t>
                      </a:r>
                      <a:endParaRPr kumimoji="0" 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sym typeface="Marlett" pitchFamily="2" charset="2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562" name="Object 3"/>
          <p:cNvGraphicFramePr>
            <a:graphicFrameLocks noChangeAspect="1"/>
          </p:cNvGraphicFramePr>
          <p:nvPr/>
        </p:nvGraphicFramePr>
        <p:xfrm>
          <a:off x="5943600" y="1773238"/>
          <a:ext cx="2895600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67" name="CorelPhotoPaint.Image.9" r:id="rId4" imgW="431632" imgH="647640" progId="CorelPhotoPaint.Image.9">
                  <p:embed/>
                </p:oleObj>
              </mc:Choice>
              <mc:Fallback>
                <p:oleObj name="CorelPhotoPaint.Image.9" r:id="rId4" imgW="431632" imgH="647640" progId="CorelPhotoPaint.Image.9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1773238"/>
                        <a:ext cx="2895600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563" name="Rectangle 5"/>
          <p:cNvSpPr>
            <a:spLocks noChangeArrowheads="1"/>
          </p:cNvSpPr>
          <p:nvPr/>
        </p:nvSpPr>
        <p:spPr bwMode="auto">
          <a:xfrm>
            <a:off x="395288" y="5661025"/>
            <a:ext cx="532765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1000">
                <a:sym typeface="Marlett" pitchFamily="2" charset="2"/>
              </a:rPr>
              <a:t>Odbyt:</a:t>
            </a:r>
          </a:p>
          <a:p>
            <a:pPr eaLnBrk="1" hangingPunct="1">
              <a:spcAft>
                <a:spcPct val="0"/>
              </a:spcAft>
            </a:pPr>
            <a:r>
              <a:rPr lang="de-DE" altLang="de-DE" sz="1000">
                <a:sym typeface="Marlett" pitchFamily="2" charset="2"/>
              </a:rPr>
              <a:t>Hörmann Schweiz AG, 70 Mitarbeitende</a:t>
            </a:r>
          </a:p>
          <a:p>
            <a:pPr eaLnBrk="1" hangingPunct="1">
              <a:spcAft>
                <a:spcPct val="0"/>
              </a:spcAft>
            </a:pPr>
            <a:endParaRPr lang="de-CH" altLang="de-DE" sz="1000">
              <a:sym typeface="Marlett" pitchFamily="2" charset="2"/>
            </a:endParaRPr>
          </a:p>
          <a:p>
            <a:pPr eaLnBrk="1" hangingPunct="1">
              <a:spcAft>
                <a:spcPct val="0"/>
              </a:spcAft>
            </a:pPr>
            <a:r>
              <a:rPr lang="de-CH" altLang="de-DE" sz="1000">
                <a:sym typeface="Marlett" pitchFamily="2" charset="2"/>
              </a:rPr>
              <a:t>Výroba: </a:t>
            </a:r>
          </a:p>
          <a:p>
            <a:pPr eaLnBrk="1" hangingPunct="1">
              <a:spcAft>
                <a:spcPct val="0"/>
              </a:spcAft>
            </a:pPr>
            <a:r>
              <a:rPr lang="sv-SE" altLang="de-DE" sz="1000">
                <a:sym typeface="Marlett" pitchFamily="2" charset="2"/>
              </a:rPr>
              <a:t>Hörmann Oensingen AG, 13 pracovníků</a:t>
            </a:r>
            <a:endParaRPr lang="de-DE" altLang="de-DE" sz="1000">
              <a:sym typeface="Marlett" pitchFamily="2" charset="2"/>
            </a:endParaRPr>
          </a:p>
        </p:txBody>
      </p:sp>
      <p:pic>
        <p:nvPicPr>
          <p:cNvPr id="66564" name="Picture 6" descr="hoermann_ch_m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1773238"/>
            <a:ext cx="5486400" cy="380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Rectangle 7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66566" name="Text Box 13"/>
          <p:cNvSpPr txBox="1">
            <a:spLocks noChangeArrowheads="1"/>
          </p:cNvSpPr>
          <p:nvPr/>
        </p:nvSpPr>
        <p:spPr bwMode="auto">
          <a:xfrm>
            <a:off x="358775" y="188913"/>
            <a:ext cx="7526338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7325" indent="-187325"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800" b="1">
                <a:solidFill>
                  <a:schemeClr val="tx2"/>
                </a:solidFill>
              </a:rPr>
              <a:t>Hörmann Schweiz AG</a:t>
            </a:r>
            <a:r>
              <a:rPr lang="de-DE" altLang="de-DE" sz="2400">
                <a:solidFill>
                  <a:srgbClr val="FF8500"/>
                </a:solidFill>
                <a:latin typeface="Times New Roman" pitchFamily="18" charset="0"/>
              </a:rPr>
              <a:t/>
            </a:r>
            <a:br>
              <a:rPr lang="de-DE" altLang="de-DE" sz="2400">
                <a:solidFill>
                  <a:srgbClr val="FF8500"/>
                </a:solidFill>
                <a:latin typeface="Times New Roman" pitchFamily="18" charset="0"/>
              </a:rPr>
            </a:br>
            <a:endParaRPr lang="de-DE" altLang="de-DE" sz="2400">
              <a:solidFill>
                <a:srgbClr val="FF85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3" descr="comtor 09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1412875"/>
            <a:ext cx="5486400" cy="381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4" descr="comtor 0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1417638"/>
            <a:ext cx="27336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5" descr="comtor 09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938" y="3398838"/>
            <a:ext cx="273526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Text Box 6"/>
          <p:cNvSpPr txBox="1">
            <a:spLocks noChangeArrowheads="1"/>
          </p:cNvSpPr>
          <p:nvPr/>
        </p:nvSpPr>
        <p:spPr bwMode="auto">
          <a:xfrm>
            <a:off x="376238" y="5386388"/>
            <a:ext cx="8443912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0"/>
              </a:spcAft>
            </a:pPr>
            <a:r>
              <a:rPr lang="nl-NL" altLang="de-DE" sz="1000">
                <a:sym typeface="Marlett" pitchFamily="2" charset="2"/>
              </a:rPr>
              <a:t>Bijouterie Gornergrat – 3135 m n.m.</a:t>
            </a:r>
            <a:endParaRPr lang="de-CH" altLang="de-DE" sz="1000">
              <a:sym typeface="Marlett" pitchFamily="2" charset="2"/>
            </a:endParaRPr>
          </a:p>
          <a:p>
            <a:pPr eaLnBrk="1" hangingPunct="1">
              <a:spcBef>
                <a:spcPct val="20000"/>
              </a:spcBef>
              <a:spcAft>
                <a:spcPct val="0"/>
              </a:spcAft>
            </a:pPr>
            <a:r>
              <a:rPr lang="en-US" altLang="de-DE" sz="1000"/>
              <a:t>Rolovací mříže HG-L</a:t>
            </a:r>
          </a:p>
        </p:txBody>
      </p:sp>
      <p:sp>
        <p:nvSpPr>
          <p:cNvPr id="67590" name="Rectangle 7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67591" name="Rectangle 8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0"/>
            <a:ext cx="21796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67592" name="Text Box 9"/>
          <p:cNvSpPr txBox="1">
            <a:spLocks noChangeArrowheads="1"/>
          </p:cNvSpPr>
          <p:nvPr/>
        </p:nvSpPr>
        <p:spPr bwMode="auto">
          <a:xfrm>
            <a:off x="358775" y="188913"/>
            <a:ext cx="7526338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7325" indent="-187325"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800" b="1">
                <a:solidFill>
                  <a:schemeClr val="tx2"/>
                </a:solidFill>
              </a:rPr>
              <a:t>Hörmann Schweiz AG - reference</a:t>
            </a:r>
            <a:r>
              <a:rPr lang="de-DE" altLang="de-DE" sz="1800">
                <a:solidFill>
                  <a:srgbClr val="FF8500"/>
                </a:solidFill>
                <a:latin typeface="Times New Roman" pitchFamily="18" charset="0"/>
              </a:rPr>
              <a:t/>
            </a:r>
            <a:br>
              <a:rPr lang="de-DE" altLang="de-DE" sz="1800">
                <a:solidFill>
                  <a:srgbClr val="FF8500"/>
                </a:solidFill>
                <a:latin typeface="Times New Roman" pitchFamily="18" charset="0"/>
              </a:rPr>
            </a:br>
            <a:endParaRPr lang="de-DE" altLang="de-DE" sz="1800">
              <a:solidFill>
                <a:srgbClr val="FF85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3"/>
          <p:cNvSpPr txBox="1">
            <a:spLocks noChangeArrowheads="1"/>
          </p:cNvSpPr>
          <p:nvPr/>
        </p:nvSpPr>
        <p:spPr bwMode="auto">
          <a:xfrm>
            <a:off x="358775" y="6026150"/>
            <a:ext cx="84613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0"/>
              </a:spcAft>
            </a:pPr>
            <a:r>
              <a:rPr lang="de-CH" altLang="de-DE" sz="1000">
                <a:sym typeface="Marlett" pitchFamily="2" charset="2"/>
              </a:rPr>
              <a:t>SIKA, Düdingen</a:t>
            </a:r>
          </a:p>
          <a:p>
            <a:pPr eaLnBrk="1" hangingPunct="1">
              <a:spcBef>
                <a:spcPct val="20000"/>
              </a:spcBef>
              <a:spcAft>
                <a:spcPct val="0"/>
              </a:spcAft>
            </a:pPr>
            <a:r>
              <a:rPr lang="en-US" altLang="de-DE" sz="1000"/>
              <a:t>Překládací rampa HTL a těsnicí límec DSL, průmyslová sekční vrata SPU 40</a:t>
            </a:r>
          </a:p>
        </p:txBody>
      </p:sp>
      <p:graphicFrame>
        <p:nvGraphicFramePr>
          <p:cNvPr id="68611" name="Object 4"/>
          <p:cNvGraphicFramePr>
            <a:graphicFrameLocks noChangeAspect="1"/>
          </p:cNvGraphicFramePr>
          <p:nvPr/>
        </p:nvGraphicFramePr>
        <p:xfrm>
          <a:off x="358775" y="2049463"/>
          <a:ext cx="5486400" cy="3817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8" name="Image" r:id="rId4" imgW="7669841" imgH="5333333" progId="Photoshop.Image.9">
                  <p:embed/>
                </p:oleObj>
              </mc:Choice>
              <mc:Fallback>
                <p:oleObj name="Image" r:id="rId4" imgW="7669841" imgH="5333333" progId="Photoshop.Image.9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775" y="2049463"/>
                        <a:ext cx="5486400" cy="3817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8612" name="Picture 5" descr="0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038600"/>
            <a:ext cx="273526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8613" name="Object 6"/>
          <p:cNvGraphicFramePr>
            <a:graphicFrameLocks noChangeAspect="1"/>
          </p:cNvGraphicFramePr>
          <p:nvPr/>
        </p:nvGraphicFramePr>
        <p:xfrm>
          <a:off x="6084888" y="2060575"/>
          <a:ext cx="2735262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9" name="Image" r:id="rId7" imgW="5079365" imgH="3047619" progId="Photoshop.Image.9">
                  <p:embed/>
                </p:oleObj>
              </mc:Choice>
              <mc:Fallback>
                <p:oleObj name="Image" r:id="rId7" imgW="5079365" imgH="3047619" progId="Photoshop.Image.9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888" y="2060575"/>
                        <a:ext cx="2735262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14" name="Rectangle 7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68615" name="Rectangle 8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305800" y="2286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68616" name="Rectangle 9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0"/>
            <a:ext cx="21796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68617" name="Text Box 10"/>
          <p:cNvSpPr txBox="1">
            <a:spLocks noChangeArrowheads="1"/>
          </p:cNvSpPr>
          <p:nvPr/>
        </p:nvSpPr>
        <p:spPr bwMode="auto">
          <a:xfrm>
            <a:off x="358775" y="188913"/>
            <a:ext cx="7526338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7325" indent="-187325"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20000"/>
              </a:spcBef>
            </a:pPr>
            <a:r>
              <a:rPr lang="de-DE" altLang="de-DE" sz="1800" b="1">
                <a:solidFill>
                  <a:schemeClr val="tx2"/>
                </a:solidFill>
              </a:rPr>
              <a:t>Hörmann Schweiz AG - reference</a:t>
            </a:r>
            <a:r>
              <a:rPr lang="de-DE" altLang="de-DE" sz="2400">
                <a:solidFill>
                  <a:srgbClr val="FF8500"/>
                </a:solidFill>
                <a:latin typeface="Times New Roman" pitchFamily="18" charset="0"/>
              </a:rPr>
              <a:t/>
            </a:r>
            <a:br>
              <a:rPr lang="de-DE" altLang="de-DE" sz="2400">
                <a:solidFill>
                  <a:srgbClr val="FF8500"/>
                </a:solidFill>
                <a:latin typeface="Times New Roman" pitchFamily="18" charset="0"/>
              </a:rPr>
            </a:br>
            <a:endParaRPr lang="de-DE" altLang="de-DE" sz="2400">
              <a:solidFill>
                <a:srgbClr val="FF85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9" descr="gs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4219575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0" descr="gs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4219575"/>
            <a:ext cx="199866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22" descr="gs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13" y="4219575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23" descr="gs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2060575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24" descr="gs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13" y="2055813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27" descr="gs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2060575"/>
            <a:ext cx="199866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28" descr="gs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475" y="2060575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Rectangle 31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10250" name="Rectangle 32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0"/>
            <a:ext cx="21796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10251" name="Text Box 34"/>
          <p:cNvSpPr>
            <a:spLocks noChangeArrowheads="1"/>
          </p:cNvSpPr>
          <p:nvPr>
            <p:ph type="title"/>
          </p:nvPr>
        </p:nvSpPr>
        <p:spPr>
          <a:xfrm>
            <a:off x="358775" y="188913"/>
            <a:ext cx="7526338" cy="550862"/>
          </a:xfrm>
          <a:noFill/>
        </p:spPr>
        <p:txBody>
          <a:bodyPr/>
          <a:lstStyle/>
          <a:p>
            <a:pPr marL="187325" indent="-187325" eaLnBrk="1" hangingPunct="1">
              <a:lnSpc>
                <a:spcPct val="11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de-DE" altLang="de-DE" smtClean="0">
                <a:solidFill>
                  <a:schemeClr val="tx2"/>
                </a:solidFill>
              </a:rPr>
              <a:t>Sekční garážová vrata</a:t>
            </a:r>
          </a:p>
        </p:txBody>
      </p:sp>
      <p:sp>
        <p:nvSpPr>
          <p:cNvPr id="10252" name="Rectangle 53"/>
          <p:cNvSpPr>
            <a:spLocks noChangeArrowheads="1"/>
          </p:cNvSpPr>
          <p:nvPr/>
        </p:nvSpPr>
        <p:spPr bwMode="auto">
          <a:xfrm>
            <a:off x="8172450" y="6129338"/>
            <a:ext cx="8636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800" u="sng">
                <a:hlinkClick r:id="rId10" action="ppaction://hlinksldjump"/>
              </a:rPr>
              <a:t>&gt;Přehled</a:t>
            </a:r>
            <a:endParaRPr lang="en-US" altLang="de-DE" sz="800" u="sng"/>
          </a:p>
        </p:txBody>
      </p:sp>
      <p:pic>
        <p:nvPicPr>
          <p:cNvPr id="10253" name="Grafik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0" y="4222750"/>
            <a:ext cx="1979613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5" descr="as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2058988"/>
            <a:ext cx="199866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26" descr="as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75" y="2060575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27" descr="ast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63" y="2060575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28" descr="ast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2060575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29" descr="ast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4219575"/>
            <a:ext cx="199866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30" descr="ast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75" y="4219575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31" descr="ast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4221163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32" descr="ast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63" y="4221163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Rectangle 34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11275" name="Rectangle 35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0"/>
            <a:ext cx="21796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11276" name="Text Box 37"/>
          <p:cNvSpPr>
            <a:spLocks noChangeArrowheads="1"/>
          </p:cNvSpPr>
          <p:nvPr>
            <p:ph type="title"/>
          </p:nvPr>
        </p:nvSpPr>
        <p:spPr>
          <a:xfrm>
            <a:off x="358775" y="188913"/>
            <a:ext cx="7526338" cy="550862"/>
          </a:xfrm>
          <a:noFill/>
        </p:spPr>
        <p:txBody>
          <a:bodyPr/>
          <a:lstStyle/>
          <a:p>
            <a:pPr marL="187325" indent="-187325" eaLnBrk="1" hangingPunct="1">
              <a:lnSpc>
                <a:spcPct val="11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de-DE" altLang="de-DE" smtClean="0">
                <a:solidFill>
                  <a:schemeClr val="tx2"/>
                </a:solidFill>
              </a:rPr>
              <a:t>Pohony garážových vrat a vjezdových bran</a:t>
            </a:r>
          </a:p>
        </p:txBody>
      </p:sp>
      <p:sp>
        <p:nvSpPr>
          <p:cNvPr id="11277" name="Rectangle 53"/>
          <p:cNvSpPr>
            <a:spLocks noChangeArrowheads="1"/>
          </p:cNvSpPr>
          <p:nvPr/>
        </p:nvSpPr>
        <p:spPr bwMode="auto">
          <a:xfrm>
            <a:off x="8172450" y="6129338"/>
            <a:ext cx="8636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800" u="sng">
                <a:hlinkClick r:id="rId11" action="ppaction://hlinksldjump"/>
              </a:rPr>
              <a:t>&gt;Přehled</a:t>
            </a:r>
            <a:endParaRPr lang="en-US" altLang="de-DE" sz="800" u="sng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7" descr="ht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4219575"/>
            <a:ext cx="199866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8" descr="h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2060575"/>
            <a:ext cx="199866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29" descr="ht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75" y="4221163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31" descr="ht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4221163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32" descr="ht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63" y="4221163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Rectangle 37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153400" y="76200"/>
            <a:ext cx="685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sp>
        <p:nvSpPr>
          <p:cNvPr id="12296" name="Rectangle 38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304800" y="0"/>
            <a:ext cx="21796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de-DE" altLang="de-DE"/>
          </a:p>
        </p:txBody>
      </p:sp>
      <p:pic>
        <p:nvPicPr>
          <p:cNvPr id="12297" name="Picture 39" descr="haustuer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75" y="205740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40" descr="haustuer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205740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9" name="Text Box 42"/>
          <p:cNvSpPr>
            <a:spLocks noChangeArrowheads="1"/>
          </p:cNvSpPr>
          <p:nvPr>
            <p:ph type="title"/>
          </p:nvPr>
        </p:nvSpPr>
        <p:spPr>
          <a:xfrm>
            <a:off x="358775" y="188913"/>
            <a:ext cx="7526338" cy="550862"/>
          </a:xfrm>
          <a:noFill/>
        </p:spPr>
        <p:txBody>
          <a:bodyPr/>
          <a:lstStyle/>
          <a:p>
            <a:pPr marL="187325" indent="-187325" eaLnBrk="1" hangingPunct="1">
              <a:lnSpc>
                <a:spcPct val="115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de-DE" altLang="de-DE" smtClean="0">
                <a:solidFill>
                  <a:schemeClr val="tx2"/>
                </a:solidFill>
              </a:rPr>
              <a:t>Domovní dveře a přístřešky</a:t>
            </a:r>
          </a:p>
        </p:txBody>
      </p:sp>
      <p:sp>
        <p:nvSpPr>
          <p:cNvPr id="12300" name="Rectangle 53"/>
          <p:cNvSpPr>
            <a:spLocks noChangeArrowheads="1"/>
          </p:cNvSpPr>
          <p:nvPr/>
        </p:nvSpPr>
        <p:spPr bwMode="auto">
          <a:xfrm>
            <a:off x="8172450" y="6129338"/>
            <a:ext cx="8636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F39B07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de-DE" altLang="de-DE" sz="800" u="sng">
                <a:hlinkClick r:id="rId10" action="ppaction://hlinksldjump"/>
              </a:rPr>
              <a:t>&gt;Přehled</a:t>
            </a:r>
            <a:endParaRPr lang="en-US" altLang="de-DE" sz="800" u="sng"/>
          </a:p>
        </p:txBody>
      </p:sp>
      <p:pic>
        <p:nvPicPr>
          <p:cNvPr id="12301" name="Grafik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63" y="205740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master_neu_v15">
  <a:themeElements>
    <a:clrScheme name="2_master_neu_v15 15">
      <a:dk1>
        <a:srgbClr val="000000"/>
      </a:dk1>
      <a:lt1>
        <a:srgbClr val="FFFFFF"/>
      </a:lt1>
      <a:dk2>
        <a:srgbClr val="F39B07"/>
      </a:dk2>
      <a:lt2>
        <a:srgbClr val="808080"/>
      </a:lt2>
      <a:accent1>
        <a:srgbClr val="E8ECEE"/>
      </a:accent1>
      <a:accent2>
        <a:srgbClr val="003A7D"/>
      </a:accent2>
      <a:accent3>
        <a:srgbClr val="FFFFFF"/>
      </a:accent3>
      <a:accent4>
        <a:srgbClr val="000000"/>
      </a:accent4>
      <a:accent5>
        <a:srgbClr val="F2F4F5"/>
      </a:accent5>
      <a:accent6>
        <a:srgbClr val="003471"/>
      </a:accent6>
      <a:hlink>
        <a:srgbClr val="000000"/>
      </a:hlink>
      <a:folHlink>
        <a:srgbClr val="000000"/>
      </a:folHlink>
    </a:clrScheme>
    <a:fontScheme name="2_master_neu_v1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20000"/>
          </a:spcAft>
          <a:buClrTx/>
          <a:buSzTx/>
          <a:buFontTx/>
          <a:buNone/>
          <a:tabLst/>
          <a:defRPr kumimoji="0" lang="de-DE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20000"/>
          </a:spcAft>
          <a:buClrTx/>
          <a:buSzTx/>
          <a:buFontTx/>
          <a:buNone/>
          <a:tabLst/>
          <a:defRPr kumimoji="0" lang="de-DE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master_neu_v1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ster_neu_v15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ster_neu_v15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ster_neu_v15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ster_neu_v15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ster_neu_v15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ster_neu_v15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ster_neu_v15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ster_neu_v15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ster_neu_v15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ster_neu_v15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ster_neu_v15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ster_neu_v15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39B07"/>
        </a:accent1>
        <a:accent2>
          <a:srgbClr val="003A7D"/>
        </a:accent2>
        <a:accent3>
          <a:srgbClr val="FFFFFF"/>
        </a:accent3>
        <a:accent4>
          <a:srgbClr val="000000"/>
        </a:accent4>
        <a:accent5>
          <a:srgbClr val="F8CBAA"/>
        </a:accent5>
        <a:accent6>
          <a:srgbClr val="003471"/>
        </a:accent6>
        <a:hlink>
          <a:srgbClr val="00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ster_neu_v15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8ECEE"/>
        </a:accent1>
        <a:accent2>
          <a:srgbClr val="003A7D"/>
        </a:accent2>
        <a:accent3>
          <a:srgbClr val="FFFFFF"/>
        </a:accent3>
        <a:accent4>
          <a:srgbClr val="000000"/>
        </a:accent4>
        <a:accent5>
          <a:srgbClr val="F2F4F5"/>
        </a:accent5>
        <a:accent6>
          <a:srgbClr val="003471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ster_neu_v15 15">
        <a:dk1>
          <a:srgbClr val="000000"/>
        </a:dk1>
        <a:lt1>
          <a:srgbClr val="FFFFFF"/>
        </a:lt1>
        <a:dk2>
          <a:srgbClr val="F39B07"/>
        </a:dk2>
        <a:lt2>
          <a:srgbClr val="808080"/>
        </a:lt2>
        <a:accent1>
          <a:srgbClr val="E8ECEE"/>
        </a:accent1>
        <a:accent2>
          <a:srgbClr val="003A7D"/>
        </a:accent2>
        <a:accent3>
          <a:srgbClr val="FFFFFF"/>
        </a:accent3>
        <a:accent4>
          <a:srgbClr val="000000"/>
        </a:accent4>
        <a:accent5>
          <a:srgbClr val="F2F4F5"/>
        </a:accent5>
        <a:accent6>
          <a:srgbClr val="003471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master_neu_v15">
  <a:themeElements>
    <a:clrScheme name="2_master_neu_v15 15">
      <a:dk1>
        <a:srgbClr val="000000"/>
      </a:dk1>
      <a:lt1>
        <a:srgbClr val="FFFFFF"/>
      </a:lt1>
      <a:dk2>
        <a:srgbClr val="F39B07"/>
      </a:dk2>
      <a:lt2>
        <a:srgbClr val="808080"/>
      </a:lt2>
      <a:accent1>
        <a:srgbClr val="E8ECEE"/>
      </a:accent1>
      <a:accent2>
        <a:srgbClr val="003A7D"/>
      </a:accent2>
      <a:accent3>
        <a:srgbClr val="FFFFFF"/>
      </a:accent3>
      <a:accent4>
        <a:srgbClr val="000000"/>
      </a:accent4>
      <a:accent5>
        <a:srgbClr val="F2F4F5"/>
      </a:accent5>
      <a:accent6>
        <a:srgbClr val="003471"/>
      </a:accent6>
      <a:hlink>
        <a:srgbClr val="000000"/>
      </a:hlink>
      <a:folHlink>
        <a:srgbClr val="000000"/>
      </a:folHlink>
    </a:clrScheme>
    <a:fontScheme name="2_master_neu_v1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20000"/>
          </a:spcAft>
          <a:buClrTx/>
          <a:buSzTx/>
          <a:buFontTx/>
          <a:buNone/>
          <a:tabLst/>
          <a:defRPr kumimoji="0" lang="de-DE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20000"/>
          </a:spcAft>
          <a:buClrTx/>
          <a:buSzTx/>
          <a:buFontTx/>
          <a:buNone/>
          <a:tabLst/>
          <a:defRPr kumimoji="0" lang="de-DE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master_neu_v1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ster_neu_v15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ster_neu_v15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ster_neu_v15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ster_neu_v15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ster_neu_v15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ster_neu_v15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ster_neu_v15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ster_neu_v15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ster_neu_v15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ster_neu_v15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ster_neu_v15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ster_neu_v15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39B07"/>
        </a:accent1>
        <a:accent2>
          <a:srgbClr val="003A7D"/>
        </a:accent2>
        <a:accent3>
          <a:srgbClr val="FFFFFF"/>
        </a:accent3>
        <a:accent4>
          <a:srgbClr val="000000"/>
        </a:accent4>
        <a:accent5>
          <a:srgbClr val="F8CBAA"/>
        </a:accent5>
        <a:accent6>
          <a:srgbClr val="003471"/>
        </a:accent6>
        <a:hlink>
          <a:srgbClr val="00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ster_neu_v15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8ECEE"/>
        </a:accent1>
        <a:accent2>
          <a:srgbClr val="003A7D"/>
        </a:accent2>
        <a:accent3>
          <a:srgbClr val="FFFFFF"/>
        </a:accent3>
        <a:accent4>
          <a:srgbClr val="000000"/>
        </a:accent4>
        <a:accent5>
          <a:srgbClr val="F2F4F5"/>
        </a:accent5>
        <a:accent6>
          <a:srgbClr val="003471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ster_neu_v15 15">
        <a:dk1>
          <a:srgbClr val="000000"/>
        </a:dk1>
        <a:lt1>
          <a:srgbClr val="FFFFFF"/>
        </a:lt1>
        <a:dk2>
          <a:srgbClr val="F39B07"/>
        </a:dk2>
        <a:lt2>
          <a:srgbClr val="808080"/>
        </a:lt2>
        <a:accent1>
          <a:srgbClr val="E8ECEE"/>
        </a:accent1>
        <a:accent2>
          <a:srgbClr val="003A7D"/>
        </a:accent2>
        <a:accent3>
          <a:srgbClr val="FFFFFF"/>
        </a:accent3>
        <a:accent4>
          <a:srgbClr val="000000"/>
        </a:accent4>
        <a:accent5>
          <a:srgbClr val="F2F4F5"/>
        </a:accent5>
        <a:accent6>
          <a:srgbClr val="003471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master_neu_v15">
  <a:themeElements>
    <a:clrScheme name="2_master_neu_v15 15">
      <a:dk1>
        <a:srgbClr val="000000"/>
      </a:dk1>
      <a:lt1>
        <a:srgbClr val="FFFFFF"/>
      </a:lt1>
      <a:dk2>
        <a:srgbClr val="F39B07"/>
      </a:dk2>
      <a:lt2>
        <a:srgbClr val="808080"/>
      </a:lt2>
      <a:accent1>
        <a:srgbClr val="E8ECEE"/>
      </a:accent1>
      <a:accent2>
        <a:srgbClr val="003A7D"/>
      </a:accent2>
      <a:accent3>
        <a:srgbClr val="FFFFFF"/>
      </a:accent3>
      <a:accent4>
        <a:srgbClr val="000000"/>
      </a:accent4>
      <a:accent5>
        <a:srgbClr val="F2F4F5"/>
      </a:accent5>
      <a:accent6>
        <a:srgbClr val="003471"/>
      </a:accent6>
      <a:hlink>
        <a:srgbClr val="000000"/>
      </a:hlink>
      <a:folHlink>
        <a:srgbClr val="000000"/>
      </a:folHlink>
    </a:clrScheme>
    <a:fontScheme name="2_master_neu_v1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20000"/>
          </a:spcAft>
          <a:buClrTx/>
          <a:buSzTx/>
          <a:buFontTx/>
          <a:buNone/>
          <a:tabLst/>
          <a:defRPr kumimoji="0" lang="de-DE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20000"/>
          </a:spcAft>
          <a:buClrTx/>
          <a:buSzTx/>
          <a:buFontTx/>
          <a:buNone/>
          <a:tabLst/>
          <a:defRPr kumimoji="0" lang="de-DE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master_neu_v1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ster_neu_v15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ster_neu_v15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ster_neu_v15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ster_neu_v15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ster_neu_v15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ster_neu_v15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ster_neu_v15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ster_neu_v15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ster_neu_v15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ster_neu_v15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ster_neu_v15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ster_neu_v15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39B07"/>
        </a:accent1>
        <a:accent2>
          <a:srgbClr val="003A7D"/>
        </a:accent2>
        <a:accent3>
          <a:srgbClr val="FFFFFF"/>
        </a:accent3>
        <a:accent4>
          <a:srgbClr val="000000"/>
        </a:accent4>
        <a:accent5>
          <a:srgbClr val="F8CBAA"/>
        </a:accent5>
        <a:accent6>
          <a:srgbClr val="003471"/>
        </a:accent6>
        <a:hlink>
          <a:srgbClr val="00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ster_neu_v15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8ECEE"/>
        </a:accent1>
        <a:accent2>
          <a:srgbClr val="003A7D"/>
        </a:accent2>
        <a:accent3>
          <a:srgbClr val="FFFFFF"/>
        </a:accent3>
        <a:accent4>
          <a:srgbClr val="000000"/>
        </a:accent4>
        <a:accent5>
          <a:srgbClr val="F2F4F5"/>
        </a:accent5>
        <a:accent6>
          <a:srgbClr val="003471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ster_neu_v15 15">
        <a:dk1>
          <a:srgbClr val="000000"/>
        </a:dk1>
        <a:lt1>
          <a:srgbClr val="FFFFFF"/>
        </a:lt1>
        <a:dk2>
          <a:srgbClr val="F39B07"/>
        </a:dk2>
        <a:lt2>
          <a:srgbClr val="808080"/>
        </a:lt2>
        <a:accent1>
          <a:srgbClr val="E8ECEE"/>
        </a:accent1>
        <a:accent2>
          <a:srgbClr val="003A7D"/>
        </a:accent2>
        <a:accent3>
          <a:srgbClr val="FFFFFF"/>
        </a:accent3>
        <a:accent4>
          <a:srgbClr val="000000"/>
        </a:accent4>
        <a:accent5>
          <a:srgbClr val="F2F4F5"/>
        </a:accent5>
        <a:accent6>
          <a:srgbClr val="003471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N xmlns="577e3723-6b5e-4009-88a3-da4fd66ffd08">Unternehmenspraesentation 2014 mit Anhang Hoe Schweiz CS</EN>
    <Valid xmlns="577e3723-6b5e-4009-88a3-da4fd66ffd08">07.2014</Valid>
    <HF_x002f_TR_x002f_Art_x002e__x002d_No_x002e_ xmlns="bcdee2db-e767-4520-9203-0cc8298c471e" xsi:nil="true"/>
    <External_x0020_transfer xmlns="bcdee2db-e767-4520-9203-0cc8298c471e">not permitted/nicht erlaubt</External_x0020_transfer>
    <Notes_x002f__x0020_Anmerkungen xmlns="bcdee2db-e767-4520-9203-0cc8298c471e" xsi:nil="true"/>
    <External_x0020_transfer_x0020__x002f__x0020_Weitergabe_x0020_extern xmlns="51453491-63b5-4f14-844c-744c9ae8b75b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7F93230AA9BC4F875790652722FF57" ma:contentTypeVersion="7" ma:contentTypeDescription="Create a new document." ma:contentTypeScope="" ma:versionID="316a4e888fc2bd3d8aaa810cea916184">
  <xsd:schema xmlns:xsd="http://www.w3.org/2001/XMLSchema" xmlns:p="http://schemas.microsoft.com/office/2006/metadata/properties" xmlns:ns2="577e3723-6b5e-4009-88a3-da4fd66ffd08" xmlns:ns3="bcdee2db-e767-4520-9203-0cc8298c471e" xmlns:ns4="51453491-63b5-4f14-844c-744c9ae8b75b" targetNamespace="http://schemas.microsoft.com/office/2006/metadata/properties" ma:root="true" ma:fieldsID="3a16d3f791a16ee3d1adf697f8d09a7d" ns2:_="" ns3:_="" ns4:_="">
    <xsd:import namespace="577e3723-6b5e-4009-88a3-da4fd66ffd08"/>
    <xsd:import namespace="bcdee2db-e767-4520-9203-0cc8298c471e"/>
    <xsd:import namespace="51453491-63b5-4f14-844c-744c9ae8b75b"/>
    <xsd:element name="properties">
      <xsd:complexType>
        <xsd:sequence>
          <xsd:element name="documentManagement">
            <xsd:complexType>
              <xsd:all>
                <xsd:element ref="ns2:EN" minOccurs="0"/>
                <xsd:element ref="ns2:Valid" minOccurs="0"/>
                <xsd:element ref="ns3:HF_x002f_TR_x002f_Art_x002e__x002d_No_x002e_" minOccurs="0"/>
                <xsd:element ref="ns3:External_x0020_transfer" minOccurs="0"/>
                <xsd:element ref="ns3:Notes_x002f__x0020_Anmerkungen" minOccurs="0"/>
                <xsd:element ref="ns4:External_x0020_transfer_x0020__x002f__x0020_Weitergabe_x0020_extern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577e3723-6b5e-4009-88a3-da4fd66ffd08" elementFormDefault="qualified">
    <xsd:import namespace="http://schemas.microsoft.com/office/2006/documentManagement/types"/>
    <xsd:element name="EN" ma:index="2" nillable="true" ma:displayName="DE" ma:internalName="EN">
      <xsd:simpleType>
        <xsd:restriction base="dms:Text">
          <xsd:maxLength value="255"/>
        </xsd:restriction>
      </xsd:simpleType>
    </xsd:element>
    <xsd:element name="Valid" ma:index="3" nillable="true" ma:displayName="valid from / gültig ab" ma:internalName="Valid">
      <xsd:simpleType>
        <xsd:restriction base="dms:Text">
          <xsd:maxLength value="255"/>
        </xsd:restriction>
      </xsd:simpleType>
    </xsd:element>
  </xsd:schema>
  <xsd:schema xmlns:xsd="http://www.w3.org/2001/XMLSchema" xmlns:dms="http://schemas.microsoft.com/office/2006/documentManagement/types" targetNamespace="bcdee2db-e767-4520-9203-0cc8298c471e" elementFormDefault="qualified">
    <xsd:import namespace="http://schemas.microsoft.com/office/2006/documentManagement/types"/>
    <xsd:element name="HF_x002f_TR_x002f_Art_x002e__x002d_No_x002e_" ma:index="4" nillable="true" ma:displayName="HF/TR/Art.-No." ma:internalName="HF_x002f_TR_x002f_Art_x002e__x002d_No_x002e_">
      <xsd:simpleType>
        <xsd:restriction base="dms:Text">
          <xsd:maxLength value="255"/>
        </xsd:restriction>
      </xsd:simpleType>
    </xsd:element>
    <xsd:element name="External_x0020_transfer" ma:index="11" nillable="true" ma:displayName="External transfer/ Weitergabe extern" ma:format="Dropdown" ma:internalName="External_x0020_transfer">
      <xsd:simpleType>
        <xsd:restriction base="dms:Choice">
          <xsd:enumeration value="not permitted/nicht erlaubt"/>
          <xsd:enumeration value="permitted/erlaubt"/>
          <xsd:enumeration value="permitted, except inspection results/erlaubt, ohne Prüfergebnisse"/>
        </xsd:restriction>
      </xsd:simpleType>
    </xsd:element>
    <xsd:element name="Notes_x002f__x0020_Anmerkungen" ma:index="12" nillable="true" ma:displayName="Notes/ Anmerkungen" ma:internalName="Notes_x002f__x0020_Anmerkungen">
      <xsd:simpleType>
        <xsd:restriction base="dms:Text">
          <xsd:maxLength value="255"/>
        </xsd:restriction>
      </xsd:simpleType>
    </xsd:element>
  </xsd:schema>
  <xsd:schema xmlns:xsd="http://www.w3.org/2001/XMLSchema" xmlns:dms="http://schemas.microsoft.com/office/2006/documentManagement/types" targetNamespace="51453491-63b5-4f14-844c-744c9ae8b75b" elementFormDefault="qualified">
    <xsd:import namespace="http://schemas.microsoft.com/office/2006/documentManagement/types"/>
    <xsd:element name="External_x0020_transfer_x0020__x002f__x0020_Weitergabe_x0020_extern" ma:index="13" nillable="true" ma:displayName="External transfer / Weitergabe extern" ma:description="not permitted/nicht erlaubt&#10;permitted/erlaubt&#10;permitted, except inspection results/erlaubt,ohne Prüfergebnisse" ma:format="Dropdown" ma:internalName="External_x0020_transfer_x0020__x002F__x0020_Weitergabe_x0020_extern">
      <xsd:simpleType>
        <xsd:restriction base="dms:Choice">
          <xsd:enumeration value="not permitted/nicht erlaubt"/>
          <xsd:enumeration value="permitted/erlaubt"/>
          <xsd:enumeration value="permitted, except inspection results/erlaubt,ohne Prüfergebnisse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LongProperties xmlns="http://schemas.microsoft.com/office/2006/metadata/longProperties"/>
</file>

<file path=customXml/itemProps1.xml><?xml version="1.0" encoding="utf-8"?>
<ds:datastoreItem xmlns:ds="http://schemas.openxmlformats.org/officeDocument/2006/customXml" ds:itemID="{41EF7C66-7CE7-428F-A90D-80AB565C463A}"/>
</file>

<file path=customXml/itemProps2.xml><?xml version="1.0" encoding="utf-8"?>
<ds:datastoreItem xmlns:ds="http://schemas.openxmlformats.org/officeDocument/2006/customXml" ds:itemID="{B60B4FBD-AA38-4CEB-9A67-BF31EA61F533}"/>
</file>

<file path=customXml/itemProps3.xml><?xml version="1.0" encoding="utf-8"?>
<ds:datastoreItem xmlns:ds="http://schemas.openxmlformats.org/officeDocument/2006/customXml" ds:itemID="{E176009A-42CB-4CA0-A73F-FB54DB81817E}"/>
</file>

<file path=customXml/itemProps4.xml><?xml version="1.0" encoding="utf-8"?>
<ds:datastoreItem xmlns:ds="http://schemas.openxmlformats.org/officeDocument/2006/customXml" ds:itemID="{9CEDB52C-E515-44D4-B7DB-618E89EC87A8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2936</Words>
  <Application>Microsoft Office PowerPoint</Application>
  <PresentationFormat>Bildschirmpräsentation (4:3)</PresentationFormat>
  <Paragraphs>680</Paragraphs>
  <Slides>64</Slides>
  <Notes>64</Notes>
  <HiddenSlides>44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3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64</vt:i4>
      </vt:variant>
    </vt:vector>
  </HeadingPairs>
  <TitlesOfParts>
    <vt:vector size="74" baseType="lpstr">
      <vt:lpstr>Arial</vt:lpstr>
      <vt:lpstr>Wingdings</vt:lpstr>
      <vt:lpstr>Times New Roman</vt:lpstr>
      <vt:lpstr>Arial Unicode MS</vt:lpstr>
      <vt:lpstr>Marlett</vt:lpstr>
      <vt:lpstr>2_master_neu_v15</vt:lpstr>
      <vt:lpstr>3_master_neu_v15</vt:lpstr>
      <vt:lpstr>4_master_neu_v15</vt:lpstr>
      <vt:lpstr>Adobe Photoshop Image</vt:lpstr>
      <vt:lpstr>Corel PHOTO-PAINT 9.0-Bild</vt:lpstr>
      <vt:lpstr>PowerPoint-Präsentation</vt:lpstr>
      <vt:lpstr>Hörmann - rodinný podnik již po čtyři generace</vt:lpstr>
      <vt:lpstr>Na začátku byla výklopná vrata „Berry“</vt:lpstr>
      <vt:lpstr>Rodinný podnik dnes</vt:lpstr>
      <vt:lpstr>Obory působnosti</vt:lpstr>
      <vt:lpstr>Výklopná garážová vrata</vt:lpstr>
      <vt:lpstr>Sekční garážová vrata</vt:lpstr>
      <vt:lpstr>Pohony garážových vrat a vjezdových bran</vt:lpstr>
      <vt:lpstr>Domovní dveře a přístřešky</vt:lpstr>
      <vt:lpstr>Dveře z ocelového plechu</vt:lpstr>
      <vt:lpstr>PowerPoint-Präsentation</vt:lpstr>
      <vt:lpstr>Protipožární a protikouřové uzávěry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Výrobní místa v Evropě</vt:lpstr>
      <vt:lpstr>Výrobní místa v Evropě</vt:lpstr>
      <vt:lpstr>PowerPoint-Präsentation</vt:lpstr>
      <vt:lpstr>Výrobní místa v Evropě</vt:lpstr>
      <vt:lpstr>Výrobní místa v Evropě</vt:lpstr>
      <vt:lpstr>Výrobní místa v Evropě</vt:lpstr>
      <vt:lpstr>Výrobní místa v Evropě</vt:lpstr>
      <vt:lpstr>Výrobní místa v Evropě</vt:lpstr>
      <vt:lpstr>PowerPoint-Präsentation</vt:lpstr>
      <vt:lpstr>Výrobní místa v Evropě</vt:lpstr>
      <vt:lpstr>Výrobní místa v Evropě</vt:lpstr>
      <vt:lpstr>Výrobní místa v Evropě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>Marketing Kommunikation</Manager>
  <Company>Hörmann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Company Presentation 2014 including Hoe Schweiz CS</dc:title>
  <dc:subject>Hörmann 2010</dc:subject>
  <dc:creator>Ralf Biegert</dc:creator>
  <cp:lastModifiedBy>Westbomke, Ines</cp:lastModifiedBy>
  <cp:revision>406</cp:revision>
  <dcterms:created xsi:type="dcterms:W3CDTF">2010-03-26T17:14:24Z</dcterms:created>
  <dcterms:modified xsi:type="dcterms:W3CDTF">2014-08-06T09:43:36Z</dcterms:modified>
  <cp:contentType>Document</cp:contentTyp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  <property fmtid="{D5CDD505-2E9C-101B-9397-08002B2CF9AE}" pid="3" name="Order">
    <vt:lpwstr>64900.0000000000</vt:lpwstr>
  </property>
  <property fmtid="{D5CDD505-2E9C-101B-9397-08002B2CF9AE}" pid="4" name="ContentTypeId">
    <vt:lpwstr>0x010100E87F93230AA9BC4F875790652722FF57</vt:lpwstr>
  </property>
</Properties>
</file>